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71" r:id="rId3"/>
    <p:sldId id="275" r:id="rId4"/>
    <p:sldId id="276" r:id="rId5"/>
    <p:sldId id="267" r:id="rId6"/>
    <p:sldId id="287" r:id="rId7"/>
    <p:sldId id="277" r:id="rId8"/>
    <p:sldId id="280" r:id="rId9"/>
    <p:sldId id="313" r:id="rId10"/>
    <p:sldId id="288" r:id="rId11"/>
    <p:sldId id="273" r:id="rId12"/>
    <p:sldId id="315" r:id="rId13"/>
    <p:sldId id="301" r:id="rId14"/>
    <p:sldId id="302" r:id="rId15"/>
    <p:sldId id="303" r:id="rId16"/>
    <p:sldId id="316" r:id="rId17"/>
    <p:sldId id="299" r:id="rId18"/>
    <p:sldId id="298" r:id="rId19"/>
    <p:sldId id="321" r:id="rId20"/>
    <p:sldId id="269" r:id="rId21"/>
    <p:sldId id="278" r:id="rId22"/>
    <p:sldId id="314" r:id="rId23"/>
    <p:sldId id="281" r:id="rId24"/>
    <p:sldId id="268" r:id="rId25"/>
    <p:sldId id="290" r:id="rId26"/>
    <p:sldId id="282" r:id="rId27"/>
    <p:sldId id="291" r:id="rId28"/>
    <p:sldId id="329" r:id="rId29"/>
    <p:sldId id="330" r:id="rId30"/>
    <p:sldId id="33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3BE"/>
    <a:srgbClr val="FD95B8"/>
    <a:srgbClr val="FC74A1"/>
    <a:srgbClr val="FD9FBE"/>
    <a:srgbClr val="E64EA9"/>
    <a:srgbClr val="FF6EC5"/>
    <a:srgbClr val="ED00A2"/>
    <a:srgbClr val="E600FF"/>
    <a:srgbClr val="EB4CFC"/>
    <a:srgbClr val="CF0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9D615-37EB-48E7-AC0A-804791AA7FEF}" v="658" dt="2021-09-13T06:59:03.997"/>
    <p1510:client id="{0E469873-B74B-49E5-A2C7-369BD7797871}" v="315" dt="2021-09-16T08:47:19.314"/>
    <p1510:client id="{0E53C541-A790-4A22-B28A-049F71DB46F0}" v="1110" dt="2021-09-13T06:56:05.852"/>
    <p1510:client id="{1598F337-5A79-4963-9D91-F719921B08E3}" v="928" dt="2021-09-14T07:47:22.020"/>
    <p1510:client id="{1B1DD461-590C-4CDA-9D70-B27C0FBED23E}" v="599" dt="2021-09-14T10:20:37.341"/>
    <p1510:client id="{1FD4226A-2513-4EDC-87F9-2FB72B26F10C}" v="2143" dt="2021-09-13T09:45:19.224"/>
    <p1510:client id="{26EA64D9-7114-4552-8D93-22497CE182F5}" v="3099" dt="2021-09-10T10:13:33.329"/>
    <p1510:client id="{28363640-14BD-4E5B-AA42-9CB977608D08}" v="37" dt="2021-09-16T09:05:14.212"/>
    <p1510:client id="{451CD2B2-1DE4-47D4-A69C-4D6072265651}" v="1026" dt="2021-09-13T07:51:26.004"/>
    <p1510:client id="{51A4328F-85B7-47F4-8333-2EA459E4E3C4}" v="1" dt="2021-09-16T05:07:44.105"/>
    <p1510:client id="{574758C9-E817-43D2-AA40-423878835B86}" v="2085" dt="2021-09-15T10:01:41.492"/>
    <p1510:client id="{5D33C097-2FC1-4A94-B0A7-8432AA7C99E1}" v="5" dt="2021-09-15T05:15:28.648"/>
    <p1510:client id="{63E47CB3-D27D-4CAC-9592-1E696D022C2F}" v="35" dt="2021-09-15T05:20:55.189"/>
    <p1510:client id="{8951FC99-5B14-4556-9E9C-77F4BFB66325}" v="166" dt="2021-09-14T06:09:37.070"/>
    <p1510:client id="{8AB0733A-F3C6-4449-AAC4-F6A49D3676B8}" v="15" dt="2021-09-15T05:33:22.575"/>
    <p1510:client id="{9D7B7340-14E4-47E6-8D27-E556AC290A4C}" v="1472" dt="2021-09-10T06:52:43.180"/>
    <p1510:client id="{ACA28388-9654-4EBE-8C99-C623814FDE3A}" v="159" dt="2021-09-16T07:54:12.488"/>
    <p1510:client id="{AF50CD8D-9C21-4214-9420-6FD17F4F8934}" v="389" dt="2021-09-14T09:34:38.852"/>
    <p1510:client id="{B0C6AB2B-DABC-42D7-91F8-044A080231C0}" v="152" dt="2021-09-14T05:24:42.120"/>
    <p1510:client id="{B7F53E77-49C3-4BFD-821F-CE5082166745}" v="968" dt="2021-09-15T09:58:24.249"/>
    <p1510:client id="{BA40580E-12A5-4D07-AFAC-451CF26D030F}" v="328" dt="2021-09-13T09:57:18.158"/>
    <p1510:client id="{BCE4B65E-7848-499A-93B3-BD9E90E31E9F}" v="694" dt="2021-09-13T09:48:38.574"/>
    <p1510:client id="{C34D09D5-1ED9-488A-BFEA-B4C28BA62C20}" v="4840" dt="2021-09-10T08:41:53.243"/>
    <p1510:client id="{E65FC0E6-A5BB-45F5-84D3-5FD390D86CD0}" v="1919" dt="2021-09-14T08:55:46.211"/>
    <p1510:client id="{E6B1561A-AA15-4D4F-88CC-7B6A0BBC14DA}" v="9" dt="2021-09-10T10:25:41.214"/>
    <p1510:client id="{EF17EDB8-22DC-40E6-A641-DC8E7E0E6559}" v="841" dt="2021-09-15T06:55:02.681"/>
    <p1510:client id="{FA965E65-9B89-4994-9E3A-074E6E6C48A5}" v="967" dt="2021-09-10T09:48:38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15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도영" userId="6d690e97e2340162" providerId="Windows Live" clId="Web-{1FD4226A-2513-4EDC-87F9-2FB72B26F10C}"/>
    <pc:docChg chg="addSld delSld modSld sldOrd">
      <pc:chgData name="김 도영" userId="6d690e97e2340162" providerId="Windows Live" clId="Web-{1FD4226A-2513-4EDC-87F9-2FB72B26F10C}" dt="2021-09-13T09:45:19.224" v="1360"/>
      <pc:docMkLst>
        <pc:docMk/>
      </pc:docMkLst>
      <pc:sldChg chg="addSp delSp modSp">
        <pc:chgData name="김 도영" userId="6d690e97e2340162" providerId="Windows Live" clId="Web-{1FD4226A-2513-4EDC-87F9-2FB72B26F10C}" dt="2021-09-13T09:15:45.560" v="1340" actId="14100"/>
        <pc:sldMkLst>
          <pc:docMk/>
          <pc:sldMk cId="1168152917" sldId="257"/>
        </pc:sldMkLst>
        <pc:spChg chg="topLvl">
          <ac:chgData name="김 도영" userId="6d690e97e2340162" providerId="Windows Live" clId="Web-{1FD4226A-2513-4EDC-87F9-2FB72B26F10C}" dt="2021-09-13T09:15:22.028" v="1338"/>
          <ac:spMkLst>
            <pc:docMk/>
            <pc:sldMk cId="1168152917" sldId="257"/>
            <ac:spMk id="6" creationId="{F2040B78-113F-42A6-9334-E3ACC9B06017}"/>
          </ac:spMkLst>
        </pc:spChg>
        <pc:grpChg chg="add del">
          <ac:chgData name="김 도영" userId="6d690e97e2340162" providerId="Windows Live" clId="Web-{1FD4226A-2513-4EDC-87F9-2FB72B26F10C}" dt="2021-09-13T09:14:52.747" v="1333"/>
          <ac:grpSpMkLst>
            <pc:docMk/>
            <pc:sldMk cId="1168152917" sldId="257"/>
            <ac:grpSpMk id="3" creationId="{C2F2A698-E593-497B-8465-F6926A4B67C6}"/>
          </ac:grpSpMkLst>
        </pc:grpChg>
        <pc:grpChg chg="add del">
          <ac:chgData name="김 도영" userId="6d690e97e2340162" providerId="Windows Live" clId="Web-{1FD4226A-2513-4EDC-87F9-2FB72B26F10C}" dt="2021-09-13T09:15:04.559" v="1335"/>
          <ac:grpSpMkLst>
            <pc:docMk/>
            <pc:sldMk cId="1168152917" sldId="257"/>
            <ac:grpSpMk id="4" creationId="{D9DBC568-81D9-4833-ABD0-46535C69584B}"/>
          </ac:grpSpMkLst>
        </pc:grpChg>
        <pc:grpChg chg="add del">
          <ac:chgData name="김 도영" userId="6d690e97e2340162" providerId="Windows Live" clId="Web-{1FD4226A-2513-4EDC-87F9-2FB72B26F10C}" dt="2021-09-13T09:15:22.028" v="1338"/>
          <ac:grpSpMkLst>
            <pc:docMk/>
            <pc:sldMk cId="1168152917" sldId="257"/>
            <ac:grpSpMk id="7" creationId="{8C55D921-9ED4-4A04-B59D-C85487EAB4C6}"/>
          </ac:grpSpMkLst>
        </pc:grpChg>
        <pc:grpChg chg="del mod">
          <ac:chgData name="김 도영" userId="6d690e97e2340162" providerId="Windows Live" clId="Web-{1FD4226A-2513-4EDC-87F9-2FB72B26F10C}" dt="2021-09-13T08:50:03.996" v="1221"/>
          <ac:grpSpMkLst>
            <pc:docMk/>
            <pc:sldMk cId="1168152917" sldId="257"/>
            <ac:grpSpMk id="43" creationId="{3C1764A7-BEBD-4619-AF0D-504C110F821B}"/>
          </ac:grpSpMkLst>
        </pc:grpChg>
        <pc:grpChg chg="add del mod">
          <ac:chgData name="김 도영" userId="6d690e97e2340162" providerId="Windows Live" clId="Web-{1FD4226A-2513-4EDC-87F9-2FB72B26F10C}" dt="2021-09-13T08:50:58.637" v="1227"/>
          <ac:grpSpMkLst>
            <pc:docMk/>
            <pc:sldMk cId="1168152917" sldId="257"/>
            <ac:grpSpMk id="44" creationId="{B779E6CD-7868-4265-B389-8C7B20EF7193}"/>
          </ac:grpSpMkLst>
        </pc:grp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2" creationId="{0BEA0878-88FF-4AA0-BD22-F2628B39587B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5" creationId="{C48E5853-7F0D-4D22-9107-7B4F4275C940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10" creationId="{2C9E3ADC-23A3-4668-87B5-5EC2741B25B0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29" creationId="{A048633F-BE65-4657-8B73-6444E7DC7841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0" creationId="{34F291DE-38BC-495C-A471-66CF21F0E697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2" creationId="{0BF1035E-552A-41F0-A4D8-29C5CCBAA2D7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3" creationId="{FDAC3F5F-A02B-4029-BF2D-30FBB3C99DEF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4" creationId="{D44EBBB4-C6FD-41FF-BA7E-B9BB1848DEBA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7" creationId="{96F94143-6EE9-4BA9-8BD9-10DB18D21E41}"/>
          </ac:picMkLst>
        </pc:picChg>
        <pc:picChg chg="mod topLvl">
          <ac:chgData name="김 도영" userId="6d690e97e2340162" providerId="Windows Live" clId="Web-{1FD4226A-2513-4EDC-87F9-2FB72B26F10C}" dt="2021-09-13T09:15:45.560" v="1340" actId="14100"/>
          <ac:picMkLst>
            <pc:docMk/>
            <pc:sldMk cId="1168152917" sldId="257"/>
            <ac:picMk id="38" creationId="{AF6A303E-6AA5-4FCB-8335-66EB3AD3C723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39" creationId="{FA1E4801-BA6F-446B-9C5A-AEAEBC06D258}"/>
          </ac:picMkLst>
        </pc:picChg>
        <pc:picChg chg="mod 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40" creationId="{62569C4B-E137-4617-95D2-D9909E126B30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41" creationId="{AA5120E1-FDE5-46B0-AB3E-451AD200E975}"/>
          </ac:picMkLst>
        </pc:picChg>
        <pc:picChg chg="topLvl">
          <ac:chgData name="김 도영" userId="6d690e97e2340162" providerId="Windows Live" clId="Web-{1FD4226A-2513-4EDC-87F9-2FB72B26F10C}" dt="2021-09-13T09:15:22.028" v="1338"/>
          <ac:picMkLst>
            <pc:docMk/>
            <pc:sldMk cId="1168152917" sldId="257"/>
            <ac:picMk id="42" creationId="{415CE13C-9352-461E-B50B-7DDA0CABE407}"/>
          </ac:picMkLst>
        </pc:picChg>
      </pc:sldChg>
      <pc:sldChg chg="addSp delSp modSp modNotes">
        <pc:chgData name="김 도영" userId="6d690e97e2340162" providerId="Windows Live" clId="Web-{1FD4226A-2513-4EDC-87F9-2FB72B26F10C}" dt="2021-09-13T08:37:16.198" v="564"/>
        <pc:sldMkLst>
          <pc:docMk/>
          <pc:sldMk cId="4000601225" sldId="273"/>
        </pc:sldMkLst>
        <pc:spChg chg="mod">
          <ac:chgData name="김 도영" userId="6d690e97e2340162" providerId="Windows Live" clId="Web-{1FD4226A-2513-4EDC-87F9-2FB72B26F10C}" dt="2021-09-13T08:15:56.451" v="151" actId="20577"/>
          <ac:spMkLst>
            <pc:docMk/>
            <pc:sldMk cId="4000601225" sldId="273"/>
            <ac:spMk id="2" creationId="{078DDCF3-CAB8-42E9-8A31-9A17D79B31B7}"/>
          </ac:spMkLst>
        </pc:spChg>
        <pc:spChg chg="del mod">
          <ac:chgData name="김 도영" userId="6d690e97e2340162" providerId="Windows Live" clId="Web-{1FD4226A-2513-4EDC-87F9-2FB72B26F10C}" dt="2021-09-13T08:37:16.198" v="564"/>
          <ac:spMkLst>
            <pc:docMk/>
            <pc:sldMk cId="4000601225" sldId="273"/>
            <ac:spMk id="3" creationId="{809DC212-661C-46D4-AAE6-838C89941308}"/>
          </ac:spMkLst>
        </pc:spChg>
        <pc:spChg chg="del mod">
          <ac:chgData name="김 도영" userId="6d690e97e2340162" providerId="Windows Live" clId="Web-{1FD4226A-2513-4EDC-87F9-2FB72B26F10C}" dt="2021-09-13T08:16:56.890" v="270"/>
          <ac:spMkLst>
            <pc:docMk/>
            <pc:sldMk cId="4000601225" sldId="273"/>
            <ac:spMk id="5" creationId="{A76AE50E-8E7D-41C2-AA01-95E0B7F29065}"/>
          </ac:spMkLst>
        </pc:spChg>
        <pc:grpChg chg="add del mod">
          <ac:chgData name="김 도영" userId="6d690e97e2340162" providerId="Windows Live" clId="Web-{1FD4226A-2513-4EDC-87F9-2FB72B26F10C}" dt="2021-09-13T08:26:20.668" v="392"/>
          <ac:grpSpMkLst>
            <pc:docMk/>
            <pc:sldMk cId="4000601225" sldId="273"/>
            <ac:grpSpMk id="7" creationId="{E476F353-7447-427E-B567-7DB975AFD381}"/>
          </ac:grpSpMkLst>
        </pc:grpChg>
        <pc:grpChg chg="add mod">
          <ac:chgData name="김 도영" userId="6d690e97e2340162" providerId="Windows Live" clId="Web-{1FD4226A-2513-4EDC-87F9-2FB72B26F10C}" dt="2021-09-13T08:27:12.606" v="412" actId="1076"/>
          <ac:grpSpMkLst>
            <pc:docMk/>
            <pc:sldMk cId="4000601225" sldId="273"/>
            <ac:grpSpMk id="10" creationId="{5893B4B7-A6A0-4C7E-ABF9-A17CA6BA1EDA}"/>
          </ac:grpSpMkLst>
        </pc:grpChg>
        <pc:picChg chg="mod topLvl">
          <ac:chgData name="김 도영" userId="6d690e97e2340162" providerId="Windows Live" clId="Web-{1FD4226A-2513-4EDC-87F9-2FB72B26F10C}" dt="2021-09-13T08:27:00.809" v="408" actId="1076"/>
          <ac:picMkLst>
            <pc:docMk/>
            <pc:sldMk cId="4000601225" sldId="273"/>
            <ac:picMk id="4" creationId="{0C565170-F875-41FC-99BE-EEFE97C45DF1}"/>
          </ac:picMkLst>
        </pc:picChg>
        <pc:picChg chg="add del mod topLvl">
          <ac:chgData name="김 도영" userId="6d690e97e2340162" providerId="Windows Live" clId="Web-{1FD4226A-2513-4EDC-87F9-2FB72B26F10C}" dt="2021-09-13T08:26:27.762" v="395"/>
          <ac:picMkLst>
            <pc:docMk/>
            <pc:sldMk cId="4000601225" sldId="273"/>
            <ac:picMk id="6" creationId="{F13F5714-F682-43A1-8E22-EF3D340CDD32}"/>
          </ac:picMkLst>
        </pc:picChg>
        <pc:picChg chg="add mod">
          <ac:chgData name="김 도영" userId="6d690e97e2340162" providerId="Windows Live" clId="Web-{1FD4226A-2513-4EDC-87F9-2FB72B26F10C}" dt="2021-09-13T08:27:05.731" v="410" actId="1076"/>
          <ac:picMkLst>
            <pc:docMk/>
            <pc:sldMk cId="4000601225" sldId="273"/>
            <ac:picMk id="8" creationId="{E1EFADA6-322E-422E-A4F4-EDAD90F16AFF}"/>
          </ac:picMkLst>
        </pc:picChg>
        <pc:picChg chg="del">
          <ac:chgData name="김 도영" userId="6d690e97e2340162" providerId="Windows Live" clId="Web-{1FD4226A-2513-4EDC-87F9-2FB72B26F10C}" dt="2021-09-13T08:11:41.524" v="142"/>
          <ac:picMkLst>
            <pc:docMk/>
            <pc:sldMk cId="4000601225" sldId="273"/>
            <ac:picMk id="9" creationId="{713B2239-B561-40C3-8ECA-02B2FC9C80A3}"/>
          </ac:picMkLst>
        </pc:picChg>
      </pc:sldChg>
      <pc:sldChg chg="modSp">
        <pc:chgData name="김 도영" userId="6d690e97e2340162" providerId="Windows Live" clId="Web-{1FD4226A-2513-4EDC-87F9-2FB72B26F10C}" dt="2021-09-13T08:10:48.851" v="133" actId="1076"/>
        <pc:sldMkLst>
          <pc:docMk/>
          <pc:sldMk cId="20099180" sldId="274"/>
        </pc:sldMkLst>
        <pc:spChg chg="mod">
          <ac:chgData name="김 도영" userId="6d690e97e2340162" providerId="Windows Live" clId="Web-{1FD4226A-2513-4EDC-87F9-2FB72B26F10C}" dt="2021-09-13T08:10:48.819" v="131" actId="1076"/>
          <ac:spMkLst>
            <pc:docMk/>
            <pc:sldMk cId="20099180" sldId="274"/>
            <ac:spMk id="3" creationId="{48F088AF-3239-4515-B146-AF95BCB57CDD}"/>
          </ac:spMkLst>
        </pc:spChg>
        <pc:spChg chg="mod">
          <ac:chgData name="김 도영" userId="6d690e97e2340162" providerId="Windows Live" clId="Web-{1FD4226A-2513-4EDC-87F9-2FB72B26F10C}" dt="2021-09-13T08:10:48.851" v="132" actId="1076"/>
          <ac:spMkLst>
            <pc:docMk/>
            <pc:sldMk cId="20099180" sldId="274"/>
            <ac:spMk id="5" creationId="{5DAA5DDF-3857-48F5-BAE0-0284CC1DBAB8}"/>
          </ac:spMkLst>
        </pc:spChg>
        <pc:spChg chg="mod">
          <ac:chgData name="김 도영" userId="6d690e97e2340162" providerId="Windows Live" clId="Web-{1FD4226A-2513-4EDC-87F9-2FB72B26F10C}" dt="2021-09-13T08:10:48.851" v="133" actId="1076"/>
          <ac:spMkLst>
            <pc:docMk/>
            <pc:sldMk cId="20099180" sldId="274"/>
            <ac:spMk id="6" creationId="{A12D8EE4-24C3-4FF5-B22E-BD1D064C67DA}"/>
          </ac:spMkLst>
        </pc:spChg>
      </pc:sldChg>
      <pc:sldChg chg="addSp delSp modSp">
        <pc:chgData name="김 도영" userId="6d690e97e2340162" providerId="Windows Live" clId="Web-{1FD4226A-2513-4EDC-87F9-2FB72B26F10C}" dt="2021-09-13T09:05:06.124" v="1248" actId="1076"/>
        <pc:sldMkLst>
          <pc:docMk/>
          <pc:sldMk cId="4220463746" sldId="278"/>
        </pc:sldMkLst>
        <pc:spChg chg="del mod">
          <ac:chgData name="김 도영" userId="6d690e97e2340162" providerId="Windows Live" clId="Web-{1FD4226A-2513-4EDC-87F9-2FB72B26F10C}" dt="2021-09-13T09:05:03.015" v="1247"/>
          <ac:spMkLst>
            <pc:docMk/>
            <pc:sldMk cId="4220463746" sldId="278"/>
            <ac:spMk id="5" creationId="{A76AE50E-8E7D-41C2-AA01-95E0B7F29065}"/>
          </ac:spMkLst>
        </pc:spChg>
        <pc:spChg chg="mod">
          <ac:chgData name="김 도영" userId="6d690e97e2340162" providerId="Windows Live" clId="Web-{1FD4226A-2513-4EDC-87F9-2FB72B26F10C}" dt="2021-09-13T09:05:06.124" v="1248" actId="1076"/>
          <ac:spMkLst>
            <pc:docMk/>
            <pc:sldMk cId="4220463746" sldId="278"/>
            <ac:spMk id="6" creationId="{5572116E-4DAF-4290-9A7E-D4B84B0864E2}"/>
          </ac:spMkLst>
        </pc:spChg>
        <pc:picChg chg="add del mod">
          <ac:chgData name="김 도영" userId="6d690e97e2340162" providerId="Windows Live" clId="Web-{1FD4226A-2513-4EDC-87F9-2FB72B26F10C}" dt="2021-09-13T08:57:07.786" v="1245"/>
          <ac:picMkLst>
            <pc:docMk/>
            <pc:sldMk cId="4220463746" sldId="278"/>
            <ac:picMk id="8" creationId="{21F43EF9-1226-4CA8-A481-53B3AC944F79}"/>
          </ac:picMkLst>
        </pc:picChg>
      </pc:sldChg>
      <pc:sldChg chg="del">
        <pc:chgData name="김 도영" userId="6d690e97e2340162" providerId="Windows Live" clId="Web-{1FD4226A-2513-4EDC-87F9-2FB72B26F10C}" dt="2021-09-13T08:10:21.381" v="130"/>
        <pc:sldMkLst>
          <pc:docMk/>
          <pc:sldMk cId="83957710" sldId="292"/>
        </pc:sldMkLst>
      </pc:sldChg>
      <pc:sldChg chg="modSp">
        <pc:chgData name="김 도영" userId="6d690e97e2340162" providerId="Windows Live" clId="Web-{1FD4226A-2513-4EDC-87F9-2FB72B26F10C}" dt="2021-09-13T09:25:02.510" v="1342" actId="1076"/>
        <pc:sldMkLst>
          <pc:docMk/>
          <pc:sldMk cId="320902251" sldId="294"/>
        </pc:sldMkLst>
        <pc:picChg chg="mod">
          <ac:chgData name="김 도영" userId="6d690e97e2340162" providerId="Windows Live" clId="Web-{1FD4226A-2513-4EDC-87F9-2FB72B26F10C}" dt="2021-09-13T09:25:02.510" v="1342" actId="1076"/>
          <ac:picMkLst>
            <pc:docMk/>
            <pc:sldMk cId="320902251" sldId="294"/>
            <ac:picMk id="22" creationId="{860C64CF-FC65-4BB6-BB6F-156D66789946}"/>
          </ac:picMkLst>
        </pc:picChg>
      </pc:sldChg>
      <pc:sldChg chg="addSp delSp modSp modNotes">
        <pc:chgData name="김 도영" userId="6d690e97e2340162" providerId="Windows Live" clId="Web-{1FD4226A-2513-4EDC-87F9-2FB72B26F10C}" dt="2021-09-13T08:10:09.990" v="129" actId="1076"/>
        <pc:sldMkLst>
          <pc:docMk/>
          <pc:sldMk cId="2808091463" sldId="297"/>
        </pc:sldMkLst>
        <pc:spChg chg="mod">
          <ac:chgData name="김 도영" userId="6d690e97e2340162" providerId="Windows Live" clId="Web-{1FD4226A-2513-4EDC-87F9-2FB72B26F10C}" dt="2021-09-13T08:10:09.990" v="129" actId="1076"/>
          <ac:spMkLst>
            <pc:docMk/>
            <pc:sldMk cId="2808091463" sldId="297"/>
            <ac:spMk id="3" creationId="{E34EFCE4-0456-4890-A9D4-05B2EE5717CA}"/>
          </ac:spMkLst>
        </pc:spChg>
        <pc:spChg chg="add del mod">
          <ac:chgData name="김 도영" userId="6d690e97e2340162" providerId="Windows Live" clId="Web-{1FD4226A-2513-4EDC-87F9-2FB72B26F10C}" dt="2021-09-13T08:09:42.255" v="118"/>
          <ac:spMkLst>
            <pc:docMk/>
            <pc:sldMk cId="2808091463" sldId="297"/>
            <ac:spMk id="5" creationId="{511CEBAE-4488-4ADD-976C-316A4D5EB20C}"/>
          </ac:spMkLst>
        </pc:spChg>
        <pc:spChg chg="add del mod">
          <ac:chgData name="김 도영" userId="6d690e97e2340162" providerId="Windows Live" clId="Web-{1FD4226A-2513-4EDC-87F9-2FB72B26F10C}" dt="2021-09-13T08:06:01.063" v="77"/>
          <ac:spMkLst>
            <pc:docMk/>
            <pc:sldMk cId="2808091463" sldId="297"/>
            <ac:spMk id="11" creationId="{5AA0EE0E-6366-4E41-B4F8-CC30FE43AF06}"/>
          </ac:spMkLst>
        </pc:spChg>
        <pc:spChg chg="add del mod">
          <ac:chgData name="김 도영" userId="6d690e97e2340162" providerId="Windows Live" clId="Web-{1FD4226A-2513-4EDC-87F9-2FB72B26F10C}" dt="2021-09-13T08:02:38.230" v="70"/>
          <ac:spMkLst>
            <pc:docMk/>
            <pc:sldMk cId="2808091463" sldId="297"/>
            <ac:spMk id="11" creationId="{AF5009E4-1BA6-49C8-8699-17C7B8C06AB1}"/>
          </ac:spMkLst>
        </pc:spChg>
        <pc:spChg chg="add del mod">
          <ac:chgData name="김 도영" userId="6d690e97e2340162" providerId="Windows Live" clId="Web-{1FD4226A-2513-4EDC-87F9-2FB72B26F10C}" dt="2021-09-13T08:05:02.796" v="74"/>
          <ac:spMkLst>
            <pc:docMk/>
            <pc:sldMk cId="2808091463" sldId="297"/>
            <ac:spMk id="12" creationId="{E1A082A3-5D3B-4DF7-82CF-6750184AAF72}"/>
          </ac:spMkLst>
        </pc:spChg>
        <pc:spChg chg="del">
          <ac:chgData name="김 도영" userId="6d690e97e2340162" providerId="Windows Live" clId="Web-{1FD4226A-2513-4EDC-87F9-2FB72B26F10C}" dt="2021-09-13T08:01:42.589" v="66"/>
          <ac:spMkLst>
            <pc:docMk/>
            <pc:sldMk cId="2808091463" sldId="297"/>
            <ac:spMk id="21" creationId="{77798D04-297F-477D-9E5B-1A1712B95DEE}"/>
          </ac:spMkLst>
        </pc:spChg>
        <pc:picChg chg="add del mod">
          <ac:chgData name="김 도영" userId="6d690e97e2340162" providerId="Windows Live" clId="Web-{1FD4226A-2513-4EDC-87F9-2FB72B26F10C}" dt="2021-09-13T08:06:20.938" v="82"/>
          <ac:picMkLst>
            <pc:docMk/>
            <pc:sldMk cId="2808091463" sldId="297"/>
            <ac:picMk id="4" creationId="{4DEF2032-17D1-4B6A-A58C-6EC83121ED34}"/>
          </ac:picMkLst>
        </pc:picChg>
        <pc:picChg chg="add del mod">
          <ac:chgData name="김 도영" userId="6d690e97e2340162" providerId="Windows Live" clId="Web-{1FD4226A-2513-4EDC-87F9-2FB72B26F10C}" dt="2021-09-13T08:00:01.946" v="54"/>
          <ac:picMkLst>
            <pc:docMk/>
            <pc:sldMk cId="2808091463" sldId="297"/>
            <ac:picMk id="5" creationId="{2B539777-E0A8-427D-AB7C-3CFC4BBE0730}"/>
          </ac:picMkLst>
        </pc:picChg>
        <pc:picChg chg="add del mod">
          <ac:chgData name="김 도영" userId="6d690e97e2340162" providerId="Windows Live" clId="Web-{1FD4226A-2513-4EDC-87F9-2FB72B26F10C}" dt="2021-09-13T07:56:51.723" v="27"/>
          <ac:picMkLst>
            <pc:docMk/>
            <pc:sldMk cId="2808091463" sldId="297"/>
            <ac:picMk id="5" creationId="{6273A9DD-03A9-44BB-A42F-5EA2B5201340}"/>
          </ac:picMkLst>
        </pc:picChg>
        <pc:picChg chg="add del mod">
          <ac:chgData name="김 도영" userId="6d690e97e2340162" providerId="Windows Live" clId="Web-{1FD4226A-2513-4EDC-87F9-2FB72B26F10C}" dt="2021-09-13T07:56:51.348" v="26"/>
          <ac:picMkLst>
            <pc:docMk/>
            <pc:sldMk cId="2808091463" sldId="297"/>
            <ac:picMk id="6" creationId="{8CC2331E-C238-4DE2-900D-068640FE731E}"/>
          </ac:picMkLst>
        </pc:picChg>
        <pc:picChg chg="add del mod">
          <ac:chgData name="김 도영" userId="6d690e97e2340162" providerId="Windows Live" clId="Web-{1FD4226A-2513-4EDC-87F9-2FB72B26F10C}" dt="2021-09-13T08:08:11.456" v="93"/>
          <ac:picMkLst>
            <pc:docMk/>
            <pc:sldMk cId="2808091463" sldId="297"/>
            <ac:picMk id="6" creationId="{ADD05124-AD85-4AFD-9E1A-ACEA2F5B8F4D}"/>
          </ac:picMkLst>
        </pc:picChg>
        <pc:picChg chg="mod">
          <ac:chgData name="김 도영" userId="6d690e97e2340162" providerId="Windows Live" clId="Web-{1FD4226A-2513-4EDC-87F9-2FB72B26F10C}" dt="2021-09-13T07:59:09.273" v="46" actId="1076"/>
          <ac:picMkLst>
            <pc:docMk/>
            <pc:sldMk cId="2808091463" sldId="297"/>
            <ac:picMk id="7" creationId="{6CC6B950-BF30-4FB5-90CB-BBF2B0627A98}"/>
          </ac:picMkLst>
        </pc:picChg>
        <pc:picChg chg="add del mod">
          <ac:chgData name="김 도영" userId="6d690e97e2340162" providerId="Windows Live" clId="Web-{1FD4226A-2513-4EDC-87F9-2FB72B26F10C}" dt="2021-09-13T07:56:50.879" v="25"/>
          <ac:picMkLst>
            <pc:docMk/>
            <pc:sldMk cId="2808091463" sldId="297"/>
            <ac:picMk id="10" creationId="{2C691A58-DEBB-4599-8E54-A1761B6C1DD1}"/>
          </ac:picMkLst>
        </pc:picChg>
        <pc:picChg chg="add del mod">
          <ac:chgData name="김 도영" userId="6d690e97e2340162" providerId="Windows Live" clId="Web-{1FD4226A-2513-4EDC-87F9-2FB72B26F10C}" dt="2021-09-13T08:08:10.081" v="92"/>
          <ac:picMkLst>
            <pc:docMk/>
            <pc:sldMk cId="2808091463" sldId="297"/>
            <ac:picMk id="10" creationId="{A233A959-772D-4297-A50B-837945974F4C}"/>
          </ac:picMkLst>
        </pc:picChg>
        <pc:picChg chg="add mod">
          <ac:chgData name="김 도영" userId="6d690e97e2340162" providerId="Windows Live" clId="Web-{1FD4226A-2513-4EDC-87F9-2FB72B26F10C}" dt="2021-09-13T08:09:35.630" v="117" actId="1076"/>
          <ac:picMkLst>
            <pc:docMk/>
            <pc:sldMk cId="2808091463" sldId="297"/>
            <ac:picMk id="12" creationId="{3AAEADB5-46F4-4BDD-A255-FAE1933DBA89}"/>
          </ac:picMkLst>
        </pc:picChg>
        <pc:picChg chg="add del mod">
          <ac:chgData name="김 도영" userId="6d690e97e2340162" providerId="Windows Live" clId="Web-{1FD4226A-2513-4EDC-87F9-2FB72B26F10C}" dt="2021-09-13T08:08:25.019" v="98"/>
          <ac:picMkLst>
            <pc:docMk/>
            <pc:sldMk cId="2808091463" sldId="297"/>
            <ac:picMk id="13" creationId="{25AC0714-E62E-457D-A476-8A1F208ED2C0}"/>
          </ac:picMkLst>
        </pc:picChg>
        <pc:picChg chg="add mod">
          <ac:chgData name="김 도영" userId="6d690e97e2340162" providerId="Windows Live" clId="Web-{1FD4226A-2513-4EDC-87F9-2FB72B26F10C}" dt="2021-09-13T08:09:29.724" v="115" actId="1076"/>
          <ac:picMkLst>
            <pc:docMk/>
            <pc:sldMk cId="2808091463" sldId="297"/>
            <ac:picMk id="14" creationId="{8314436C-8856-47DF-8874-63F441B962C8}"/>
          </ac:picMkLst>
        </pc:picChg>
        <pc:picChg chg="del">
          <ac:chgData name="김 도영" userId="6d690e97e2340162" providerId="Windows Live" clId="Web-{1FD4226A-2513-4EDC-87F9-2FB72B26F10C}" dt="2021-09-13T07:56:57.723" v="30"/>
          <ac:picMkLst>
            <pc:docMk/>
            <pc:sldMk cId="2808091463" sldId="297"/>
            <ac:picMk id="14" creationId="{B43FC048-567A-4711-9691-0B33F355045B}"/>
          </ac:picMkLst>
        </pc:picChg>
        <pc:picChg chg="add mod">
          <ac:chgData name="김 도영" userId="6d690e97e2340162" providerId="Windows Live" clId="Web-{1FD4226A-2513-4EDC-87F9-2FB72B26F10C}" dt="2021-09-13T07:59:21.054" v="48" actId="1076"/>
          <ac:picMkLst>
            <pc:docMk/>
            <pc:sldMk cId="2808091463" sldId="297"/>
            <ac:picMk id="15" creationId="{BFE35D83-3406-4553-8140-BE2F4CD8529D}"/>
          </ac:picMkLst>
        </pc:picChg>
        <pc:picChg chg="add mod">
          <ac:chgData name="김 도영" userId="6d690e97e2340162" providerId="Windows Live" clId="Web-{1FD4226A-2513-4EDC-87F9-2FB72B26F10C}" dt="2021-09-13T08:09:33.161" v="116" actId="1076"/>
          <ac:picMkLst>
            <pc:docMk/>
            <pc:sldMk cId="2808091463" sldId="297"/>
            <ac:picMk id="16" creationId="{01661019-D21F-435A-9E2E-D3105A6613DB}"/>
          </ac:picMkLst>
        </pc:picChg>
        <pc:picChg chg="add del mod">
          <ac:chgData name="김 도영" userId="6d690e97e2340162" providerId="Windows Live" clId="Web-{1FD4226A-2513-4EDC-87F9-2FB72B26F10C}" dt="2021-09-13T07:56:50.473" v="24"/>
          <ac:picMkLst>
            <pc:docMk/>
            <pc:sldMk cId="2808091463" sldId="297"/>
            <ac:picMk id="16" creationId="{CF01FBA3-D3EB-4433-A873-3146366C22A0}"/>
          </ac:picMkLst>
        </pc:picChg>
      </pc:sldChg>
      <pc:sldChg chg="addSp delSp modSp add replId">
        <pc:chgData name="김 도영" userId="6d690e97e2340162" providerId="Windows Live" clId="Web-{1FD4226A-2513-4EDC-87F9-2FB72B26F10C}" dt="2021-09-13T09:34:09.990" v="1356"/>
        <pc:sldMkLst>
          <pc:docMk/>
          <pc:sldMk cId="2677959694" sldId="298"/>
        </pc:sldMkLst>
        <pc:spChg chg="del">
          <ac:chgData name="김 도영" userId="6d690e97e2340162" providerId="Windows Live" clId="Web-{1FD4226A-2513-4EDC-87F9-2FB72B26F10C}" dt="2021-09-13T08:48:05.368" v="1202"/>
          <ac:spMkLst>
            <pc:docMk/>
            <pc:sldMk cId="2677959694" sldId="298"/>
            <ac:spMk id="3" creationId="{809DC212-661C-46D4-AAE6-838C89941308}"/>
          </ac:spMkLst>
        </pc:spChg>
        <pc:spChg chg="mod">
          <ac:chgData name="김 도영" userId="6d690e97e2340162" providerId="Windows Live" clId="Web-{1FD4226A-2513-4EDC-87F9-2FB72B26F10C}" dt="2021-09-13T08:49:57.074" v="1220" actId="20577"/>
          <ac:spMkLst>
            <pc:docMk/>
            <pc:sldMk cId="2677959694" sldId="298"/>
            <ac:spMk id="5" creationId="{A76AE50E-8E7D-41C2-AA01-95E0B7F29065}"/>
          </ac:spMkLst>
        </pc:spChg>
        <pc:inkChg chg="add del">
          <ac:chgData name="김 도영" userId="6d690e97e2340162" providerId="Windows Live" clId="Web-{1FD4226A-2513-4EDC-87F9-2FB72B26F10C}" dt="2021-09-13T09:34:09.990" v="1356"/>
          <ac:inkMkLst>
            <pc:docMk/>
            <pc:sldMk cId="2677959694" sldId="298"/>
            <ac:inkMk id="4" creationId="{DE0FAD93-1A35-4E5C-A655-2BBC3810D25D}"/>
          </ac:inkMkLst>
        </pc:inkChg>
        <pc:inkChg chg="add del">
          <ac:chgData name="김 도영" userId="6d690e97e2340162" providerId="Windows Live" clId="Web-{1FD4226A-2513-4EDC-87F9-2FB72B26F10C}" dt="2021-09-13T09:34:09.990" v="1355"/>
          <ac:inkMkLst>
            <pc:docMk/>
            <pc:sldMk cId="2677959694" sldId="298"/>
            <ac:inkMk id="6" creationId="{91DC576E-C37D-4D3E-9007-7C418BACA91F}"/>
          </ac:inkMkLst>
        </pc:inkChg>
        <pc:inkChg chg="add del">
          <ac:chgData name="김 도영" userId="6d690e97e2340162" providerId="Windows Live" clId="Web-{1FD4226A-2513-4EDC-87F9-2FB72B26F10C}" dt="2021-09-13T09:34:09.990" v="1354"/>
          <ac:inkMkLst>
            <pc:docMk/>
            <pc:sldMk cId="2677959694" sldId="298"/>
            <ac:inkMk id="7" creationId="{A1CC5B69-22BC-44B4-AB5F-BFC469D91D80}"/>
          </ac:inkMkLst>
        </pc:inkChg>
        <pc:inkChg chg="add del">
          <ac:chgData name="김 도영" userId="6d690e97e2340162" providerId="Windows Live" clId="Web-{1FD4226A-2513-4EDC-87F9-2FB72B26F10C}" dt="2021-09-13T09:34:09.990" v="1353"/>
          <ac:inkMkLst>
            <pc:docMk/>
            <pc:sldMk cId="2677959694" sldId="298"/>
            <ac:inkMk id="8" creationId="{814674D0-FD84-4A95-85CA-91E157DE4F4E}"/>
          </ac:inkMkLst>
        </pc:inkChg>
        <pc:inkChg chg="add del">
          <ac:chgData name="김 도영" userId="6d690e97e2340162" providerId="Windows Live" clId="Web-{1FD4226A-2513-4EDC-87F9-2FB72B26F10C}" dt="2021-09-13T09:34:09.990" v="1352"/>
          <ac:inkMkLst>
            <pc:docMk/>
            <pc:sldMk cId="2677959694" sldId="298"/>
            <ac:inkMk id="10" creationId="{1C7682D3-26FD-40C1-9100-BEDF21E79619}"/>
          </ac:inkMkLst>
        </pc:inkChg>
        <pc:inkChg chg="add del">
          <ac:chgData name="김 도영" userId="6d690e97e2340162" providerId="Windows Live" clId="Web-{1FD4226A-2513-4EDC-87F9-2FB72B26F10C}" dt="2021-09-13T09:34:09.990" v="1351"/>
          <ac:inkMkLst>
            <pc:docMk/>
            <pc:sldMk cId="2677959694" sldId="298"/>
            <ac:inkMk id="11" creationId="{3A2D38E4-C478-45BB-B2D8-ABC2AFE37C90}"/>
          </ac:inkMkLst>
        </pc:inkChg>
        <pc:inkChg chg="add del">
          <ac:chgData name="김 도영" userId="6d690e97e2340162" providerId="Windows Live" clId="Web-{1FD4226A-2513-4EDC-87F9-2FB72B26F10C}" dt="2021-09-13T09:34:09.990" v="1350"/>
          <ac:inkMkLst>
            <pc:docMk/>
            <pc:sldMk cId="2677959694" sldId="298"/>
            <ac:inkMk id="12" creationId="{BFE25789-B4B8-42A7-933D-8CE1E1EDAEEF}"/>
          </ac:inkMkLst>
        </pc:inkChg>
      </pc:sldChg>
      <pc:sldChg chg="add del replId">
        <pc:chgData name="김 도영" userId="6d690e97e2340162" providerId="Windows Live" clId="Web-{1FD4226A-2513-4EDC-87F9-2FB72B26F10C}" dt="2021-09-13T07:55:15.736" v="11"/>
        <pc:sldMkLst>
          <pc:docMk/>
          <pc:sldMk cId="2971472987" sldId="298"/>
        </pc:sldMkLst>
      </pc:sldChg>
      <pc:sldChg chg="addSp delSp modSp add replId">
        <pc:chgData name="김 도영" userId="6d690e97e2340162" providerId="Windows Live" clId="Web-{1FD4226A-2513-4EDC-87F9-2FB72B26F10C}" dt="2021-09-13T08:47:52.446" v="1201" actId="1076"/>
        <pc:sldMkLst>
          <pc:docMk/>
          <pc:sldMk cId="603071332" sldId="299"/>
        </pc:sldMkLst>
        <pc:spChg chg="mod">
          <ac:chgData name="김 도영" userId="6d690e97e2340162" providerId="Windows Live" clId="Web-{1FD4226A-2513-4EDC-87F9-2FB72B26F10C}" dt="2021-09-13T08:47:40.492" v="1193" actId="20577"/>
          <ac:spMkLst>
            <pc:docMk/>
            <pc:sldMk cId="603071332" sldId="299"/>
            <ac:spMk id="2" creationId="{078DDCF3-CAB8-42E9-8A31-9A17D79B31B7}"/>
          </ac:spMkLst>
        </pc:spChg>
        <pc:spChg chg="del">
          <ac:chgData name="김 도영" userId="6d690e97e2340162" providerId="Windows Live" clId="Web-{1FD4226A-2513-4EDC-87F9-2FB72B26F10C}" dt="2021-09-13T08:11:47.899" v="146"/>
          <ac:spMkLst>
            <pc:docMk/>
            <pc:sldMk cId="603071332" sldId="299"/>
            <ac:spMk id="3" creationId="{809DC212-661C-46D4-AAE6-838C89941308}"/>
          </ac:spMkLst>
        </pc:spChg>
        <pc:spChg chg="del mod">
          <ac:chgData name="김 도영" userId="6d690e97e2340162" providerId="Windows Live" clId="Web-{1FD4226A-2513-4EDC-87F9-2FB72B26F10C}" dt="2021-09-13T08:47:47.696" v="1198"/>
          <ac:spMkLst>
            <pc:docMk/>
            <pc:sldMk cId="603071332" sldId="299"/>
            <ac:spMk id="5" creationId="{A76AE50E-8E7D-41C2-AA01-95E0B7F29065}"/>
          </ac:spMkLst>
        </pc:spChg>
        <pc:picChg chg="add mod">
          <ac:chgData name="김 도영" userId="6d690e97e2340162" providerId="Windows Live" clId="Web-{1FD4226A-2513-4EDC-87F9-2FB72B26F10C}" dt="2021-09-13T08:47:52.446" v="1201" actId="1076"/>
          <ac:picMkLst>
            <pc:docMk/>
            <pc:sldMk cId="603071332" sldId="299"/>
            <ac:picMk id="4" creationId="{3584F991-5F1F-4E0E-AB13-10235B827C14}"/>
          </ac:picMkLst>
        </pc:picChg>
        <pc:picChg chg="del">
          <ac:chgData name="김 도영" userId="6d690e97e2340162" providerId="Windows Live" clId="Web-{1FD4226A-2513-4EDC-87F9-2FB72B26F10C}" dt="2021-09-13T08:47:14.367" v="1190"/>
          <ac:picMkLst>
            <pc:docMk/>
            <pc:sldMk cId="603071332" sldId="299"/>
            <ac:picMk id="9" creationId="{713B2239-B561-40C3-8ECA-02B2FC9C80A3}"/>
          </ac:picMkLst>
        </pc:picChg>
      </pc:sldChg>
      <pc:sldChg chg="add del replId">
        <pc:chgData name="김 도영" userId="6d690e97e2340162" providerId="Windows Live" clId="Web-{1FD4226A-2513-4EDC-87F9-2FB72B26F10C}" dt="2021-09-13T07:55:13.596" v="10"/>
        <pc:sldMkLst>
          <pc:docMk/>
          <pc:sldMk cId="662413159" sldId="299"/>
        </pc:sldMkLst>
      </pc:sldChg>
      <pc:sldChg chg="addSp modSp new del">
        <pc:chgData name="김 도영" userId="6d690e97e2340162" providerId="Windows Live" clId="Web-{1FD4226A-2513-4EDC-87F9-2FB72B26F10C}" dt="2021-09-13T08:26:44.012" v="403"/>
        <pc:sldMkLst>
          <pc:docMk/>
          <pc:sldMk cId="3680511138" sldId="300"/>
        </pc:sldMkLst>
        <pc:picChg chg="add mod">
          <ac:chgData name="김 도영" userId="6d690e97e2340162" providerId="Windows Live" clId="Web-{1FD4226A-2513-4EDC-87F9-2FB72B26F10C}" dt="2021-09-13T08:26:30.871" v="397"/>
          <ac:picMkLst>
            <pc:docMk/>
            <pc:sldMk cId="3680511138" sldId="300"/>
            <ac:picMk id="2" creationId="{0700C2CF-961F-4992-AC61-F8EC3FF40950}"/>
          </ac:picMkLst>
        </pc:picChg>
      </pc:sldChg>
      <pc:sldChg chg="addSp delSp modSp add replId">
        <pc:chgData name="김 도영" userId="6d690e97e2340162" providerId="Windows Live" clId="Web-{1FD4226A-2513-4EDC-87F9-2FB72B26F10C}" dt="2021-09-13T08:37:13.401" v="563"/>
        <pc:sldMkLst>
          <pc:docMk/>
          <pc:sldMk cId="346807647" sldId="301"/>
        </pc:sldMkLst>
        <pc:spChg chg="mod">
          <ac:chgData name="김 도영" userId="6d690e97e2340162" providerId="Windows Live" clId="Web-{1FD4226A-2513-4EDC-87F9-2FB72B26F10C}" dt="2021-09-13T08:35:53.649" v="512" actId="20577"/>
          <ac:spMkLst>
            <pc:docMk/>
            <pc:sldMk cId="346807647" sldId="301"/>
            <ac:spMk id="2" creationId="{078DDCF3-CAB8-42E9-8A31-9A17D79B31B7}"/>
          </ac:spMkLst>
        </pc:spChg>
        <pc:spChg chg="del">
          <ac:chgData name="김 도영" userId="6d690e97e2340162" providerId="Windows Live" clId="Web-{1FD4226A-2513-4EDC-87F9-2FB72B26F10C}" dt="2021-09-13T08:37:13.401" v="563"/>
          <ac:spMkLst>
            <pc:docMk/>
            <pc:sldMk cId="346807647" sldId="301"/>
            <ac:spMk id="3" creationId="{809DC212-661C-46D4-AAE6-838C89941308}"/>
          </ac:spMkLst>
        </pc:spChg>
        <pc:spChg chg="add del mod">
          <ac:chgData name="김 도영" userId="6d690e97e2340162" providerId="Windows Live" clId="Web-{1FD4226A-2513-4EDC-87F9-2FB72B26F10C}" dt="2021-09-13T08:35:52.149" v="508" actId="1076"/>
          <ac:spMkLst>
            <pc:docMk/>
            <pc:sldMk cId="346807647" sldId="301"/>
            <ac:spMk id="6" creationId="{45893B93-0208-43A7-8084-063774268E36}"/>
          </ac:spMkLst>
        </pc:spChg>
        <pc:spChg chg="add del mod">
          <ac:chgData name="김 도영" userId="6d690e97e2340162" providerId="Windows Live" clId="Web-{1FD4226A-2513-4EDC-87F9-2FB72B26F10C}" dt="2021-09-13T08:35:08.257" v="493"/>
          <ac:spMkLst>
            <pc:docMk/>
            <pc:sldMk cId="346807647" sldId="301"/>
            <ac:spMk id="9" creationId="{787BFDAD-6182-4A76-8CEB-B62B16E020E3}"/>
          </ac:spMkLst>
        </pc:spChg>
        <pc:spChg chg="add mod">
          <ac:chgData name="김 도영" userId="6d690e97e2340162" providerId="Windows Live" clId="Web-{1FD4226A-2513-4EDC-87F9-2FB72B26F10C}" dt="2021-09-13T08:36:34.025" v="527" actId="1076"/>
          <ac:spMkLst>
            <pc:docMk/>
            <pc:sldMk cId="346807647" sldId="301"/>
            <ac:spMk id="12" creationId="{9354F340-2A61-4EEF-89C6-979734CB2176}"/>
          </ac:spMkLst>
        </pc:spChg>
        <pc:picChg chg="del">
          <ac:chgData name="김 도영" userId="6d690e97e2340162" providerId="Windows Live" clId="Web-{1FD4226A-2513-4EDC-87F9-2FB72B26F10C}" dt="2021-09-13T08:26:41.637" v="402"/>
          <ac:picMkLst>
            <pc:docMk/>
            <pc:sldMk cId="346807647" sldId="301"/>
            <ac:picMk id="4" creationId="{0C565170-F875-41FC-99BE-EEFE97C45DF1}"/>
          </ac:picMkLst>
        </pc:picChg>
        <pc:picChg chg="add del mod">
          <ac:chgData name="김 도영" userId="6d690e97e2340162" providerId="Windows Live" clId="Web-{1FD4226A-2513-4EDC-87F9-2FB72B26F10C}" dt="2021-09-13T08:35:05.835" v="492"/>
          <ac:picMkLst>
            <pc:docMk/>
            <pc:sldMk cId="346807647" sldId="301"/>
            <ac:picMk id="5" creationId="{BBE287EC-63ED-417A-9D26-8A380B19445A}"/>
          </ac:picMkLst>
        </pc:picChg>
        <pc:picChg chg="del">
          <ac:chgData name="김 도영" userId="6d690e97e2340162" providerId="Windows Live" clId="Web-{1FD4226A-2513-4EDC-87F9-2FB72B26F10C}" dt="2021-09-13T08:26:39.434" v="400"/>
          <ac:picMkLst>
            <pc:docMk/>
            <pc:sldMk cId="346807647" sldId="301"/>
            <ac:picMk id="8" creationId="{E1EFADA6-322E-422E-A4F4-EDAD90F16AFF}"/>
          </ac:picMkLst>
        </pc:picChg>
        <pc:picChg chg="add del mod">
          <ac:chgData name="김 도영" userId="6d690e97e2340162" providerId="Windows Live" clId="Web-{1FD4226A-2513-4EDC-87F9-2FB72B26F10C}" dt="2021-09-13T08:35:58.212" v="517"/>
          <ac:picMkLst>
            <pc:docMk/>
            <pc:sldMk cId="346807647" sldId="301"/>
            <ac:picMk id="10" creationId="{F4512D84-082F-4D64-B8BE-FF1D0733C6C6}"/>
          </ac:picMkLst>
        </pc:picChg>
        <pc:picChg chg="add mod">
          <ac:chgData name="김 도영" userId="6d690e97e2340162" providerId="Windows Live" clId="Web-{1FD4226A-2513-4EDC-87F9-2FB72B26F10C}" dt="2021-09-13T08:36:31.509" v="526" actId="1076"/>
          <ac:picMkLst>
            <pc:docMk/>
            <pc:sldMk cId="346807647" sldId="301"/>
            <ac:picMk id="13" creationId="{558FD731-0BCE-4159-BF50-9F49F840BEB7}"/>
          </ac:picMkLst>
        </pc:picChg>
      </pc:sldChg>
      <pc:sldChg chg="new del">
        <pc:chgData name="김 도영" userId="6d690e97e2340162" providerId="Windows Live" clId="Web-{1FD4226A-2513-4EDC-87F9-2FB72B26F10C}" dt="2021-09-13T08:33:27.880" v="468"/>
        <pc:sldMkLst>
          <pc:docMk/>
          <pc:sldMk cId="463988215" sldId="302"/>
        </pc:sldMkLst>
      </pc:sldChg>
      <pc:sldChg chg="addSp delSp modSp add replId modNotes">
        <pc:chgData name="김 도영" userId="6d690e97e2340162" providerId="Windows Live" clId="Web-{1FD4226A-2513-4EDC-87F9-2FB72B26F10C}" dt="2021-09-13T09:14:14.480" v="1332" actId="1076"/>
        <pc:sldMkLst>
          <pc:docMk/>
          <pc:sldMk cId="2599825510" sldId="302"/>
        </pc:sldMkLst>
        <pc:spChg chg="mod">
          <ac:chgData name="김 도영" userId="6d690e97e2340162" providerId="Windows Live" clId="Web-{1FD4226A-2513-4EDC-87F9-2FB72B26F10C}" dt="2021-09-13T08:33:49.131" v="483" actId="20577"/>
          <ac:spMkLst>
            <pc:docMk/>
            <pc:sldMk cId="2599825510" sldId="302"/>
            <ac:spMk id="2" creationId="{078DDCF3-CAB8-42E9-8A31-9A17D79B31B7}"/>
          </ac:spMkLst>
        </pc:spChg>
        <pc:spChg chg="del">
          <ac:chgData name="김 도영" userId="6d690e97e2340162" providerId="Windows Live" clId="Web-{1FD4226A-2513-4EDC-87F9-2FB72B26F10C}" dt="2021-09-13T08:37:10.948" v="562"/>
          <ac:spMkLst>
            <pc:docMk/>
            <pc:sldMk cId="2599825510" sldId="302"/>
            <ac:spMk id="3" creationId="{809DC212-661C-46D4-AAE6-838C89941308}"/>
          </ac:spMkLst>
        </pc:spChg>
        <pc:spChg chg="del">
          <ac:chgData name="김 도영" userId="6d690e97e2340162" providerId="Windows Live" clId="Web-{1FD4226A-2513-4EDC-87F9-2FB72B26F10C}" dt="2021-09-13T08:33:52.053" v="484"/>
          <ac:spMkLst>
            <pc:docMk/>
            <pc:sldMk cId="2599825510" sldId="302"/>
            <ac:spMk id="6" creationId="{45893B93-0208-43A7-8084-063774268E36}"/>
          </ac:spMkLst>
        </pc:spChg>
        <pc:spChg chg="del">
          <ac:chgData name="김 도영" userId="6d690e97e2340162" providerId="Windows Live" clId="Web-{1FD4226A-2513-4EDC-87F9-2FB72B26F10C}" dt="2021-09-13T08:33:59.522" v="488"/>
          <ac:spMkLst>
            <pc:docMk/>
            <pc:sldMk cId="2599825510" sldId="302"/>
            <ac:spMk id="9" creationId="{787BFDAD-6182-4A76-8CEB-B62B16E020E3}"/>
          </ac:spMkLst>
        </pc:spChg>
        <pc:picChg chg="add del mod">
          <ac:chgData name="김 도영" userId="6d690e97e2340162" providerId="Windows Live" clId="Web-{1FD4226A-2513-4EDC-87F9-2FB72B26F10C}" dt="2021-09-13T09:13:59.308" v="1327"/>
          <ac:picMkLst>
            <pc:docMk/>
            <pc:sldMk cId="2599825510" sldId="302"/>
            <ac:picMk id="4" creationId="{51FADA43-3241-47FF-B18C-6B1F7BFF6762}"/>
          </ac:picMkLst>
        </pc:picChg>
        <pc:picChg chg="del">
          <ac:chgData name="김 도영" userId="6d690e97e2340162" providerId="Windows Live" clId="Web-{1FD4226A-2513-4EDC-87F9-2FB72B26F10C}" dt="2021-09-13T08:33:57.990" v="487"/>
          <ac:picMkLst>
            <pc:docMk/>
            <pc:sldMk cId="2599825510" sldId="302"/>
            <ac:picMk id="5" creationId="{BBE287EC-63ED-417A-9D26-8A380B19445A}"/>
          </ac:picMkLst>
        </pc:picChg>
        <pc:picChg chg="add mod">
          <ac:chgData name="김 도영" userId="6d690e97e2340162" providerId="Windows Live" clId="Web-{1FD4226A-2513-4EDC-87F9-2FB72B26F10C}" dt="2021-09-13T09:14:14.480" v="1332" actId="1076"/>
          <ac:picMkLst>
            <pc:docMk/>
            <pc:sldMk cId="2599825510" sldId="302"/>
            <ac:picMk id="7" creationId="{EBAAC0E5-3B2E-4CD4-AAB2-76ED78EE928A}"/>
          </ac:picMkLst>
        </pc:picChg>
      </pc:sldChg>
      <pc:sldChg chg="addSp delSp modSp add ord replId">
        <pc:chgData name="김 도영" userId="6d690e97e2340162" providerId="Windows Live" clId="Web-{1FD4226A-2513-4EDC-87F9-2FB72B26F10C}" dt="2021-09-13T08:41:58.548" v="793" actId="20577"/>
        <pc:sldMkLst>
          <pc:docMk/>
          <pc:sldMk cId="588486088" sldId="303"/>
        </pc:sldMkLst>
        <pc:spChg chg="mod">
          <ac:chgData name="김 도영" userId="6d690e97e2340162" providerId="Windows Live" clId="Web-{1FD4226A-2513-4EDC-87F9-2FB72B26F10C}" dt="2021-09-13T08:41:42.360" v="774" actId="20577"/>
          <ac:spMkLst>
            <pc:docMk/>
            <pc:sldMk cId="588486088" sldId="303"/>
            <ac:spMk id="2" creationId="{078DDCF3-CAB8-42E9-8A31-9A17D79B31B7}"/>
          </ac:spMkLst>
        </pc:spChg>
        <pc:spChg chg="del mod">
          <ac:chgData name="김 도영" userId="6d690e97e2340162" providerId="Windows Live" clId="Web-{1FD4226A-2513-4EDC-87F9-2FB72B26F10C}" dt="2021-09-13T08:37:07.463" v="561"/>
          <ac:spMkLst>
            <pc:docMk/>
            <pc:sldMk cId="588486088" sldId="303"/>
            <ac:spMk id="3" creationId="{809DC212-661C-46D4-AAE6-838C89941308}"/>
          </ac:spMkLst>
        </pc:spChg>
        <pc:spChg chg="add mod">
          <ac:chgData name="김 도영" userId="6d690e97e2340162" providerId="Windows Live" clId="Web-{1FD4226A-2513-4EDC-87F9-2FB72B26F10C}" dt="2021-09-13T08:41:58.548" v="793" actId="20577"/>
          <ac:spMkLst>
            <pc:docMk/>
            <pc:sldMk cId="588486088" sldId="303"/>
            <ac:spMk id="4" creationId="{2B180908-E103-46FB-B484-B21D975079D6}"/>
          </ac:spMkLst>
        </pc:spChg>
        <pc:spChg chg="del mod">
          <ac:chgData name="김 도영" userId="6d690e97e2340162" providerId="Windows Live" clId="Web-{1FD4226A-2513-4EDC-87F9-2FB72B26F10C}" dt="2021-09-13T08:36:38.509" v="528"/>
          <ac:spMkLst>
            <pc:docMk/>
            <pc:sldMk cId="588486088" sldId="303"/>
            <ac:spMk id="9" creationId="{787BFDAD-6182-4A76-8CEB-B62B16E020E3}"/>
          </ac:spMkLst>
        </pc:spChg>
        <pc:picChg chg="del">
          <ac:chgData name="김 도영" userId="6d690e97e2340162" providerId="Windows Live" clId="Web-{1FD4226A-2513-4EDC-87F9-2FB72B26F10C}" dt="2021-09-13T08:34:00.803" v="489"/>
          <ac:picMkLst>
            <pc:docMk/>
            <pc:sldMk cId="588486088" sldId="303"/>
            <ac:picMk id="5" creationId="{BBE287EC-63ED-417A-9D26-8A380B19445A}"/>
          </ac:picMkLst>
        </pc:picChg>
      </pc:sldChg>
      <pc:sldChg chg="addSp delSp modSp add del replId">
        <pc:chgData name="김 도영" userId="6d690e97e2340162" providerId="Windows Live" clId="Web-{1FD4226A-2513-4EDC-87F9-2FB72B26F10C}" dt="2021-09-13T08:45:54.615" v="1057"/>
        <pc:sldMkLst>
          <pc:docMk/>
          <pc:sldMk cId="1671007645" sldId="304"/>
        </pc:sldMkLst>
        <pc:spChg chg="mod">
          <ac:chgData name="김 도영" userId="6d690e97e2340162" providerId="Windows Live" clId="Web-{1FD4226A-2513-4EDC-87F9-2FB72B26F10C}" dt="2021-09-13T08:44:41.520" v="1012" actId="20577"/>
          <ac:spMkLst>
            <pc:docMk/>
            <pc:sldMk cId="1671007645" sldId="304"/>
            <ac:spMk id="2" creationId="{078DDCF3-CAB8-42E9-8A31-9A17D79B31B7}"/>
          </ac:spMkLst>
        </pc:spChg>
        <pc:spChg chg="mod">
          <ac:chgData name="김 도영" userId="6d690e97e2340162" providerId="Windows Live" clId="Web-{1FD4226A-2513-4EDC-87F9-2FB72B26F10C}" dt="2021-09-13T08:44:14.629" v="973" actId="20577"/>
          <ac:spMkLst>
            <pc:docMk/>
            <pc:sldMk cId="1671007645" sldId="304"/>
            <ac:spMk id="4" creationId="{2B180908-E103-46FB-B484-B21D975079D6}"/>
          </ac:spMkLst>
        </pc:spChg>
        <pc:spChg chg="add mod">
          <ac:chgData name="김 도영" userId="6d690e97e2340162" providerId="Windows Live" clId="Web-{1FD4226A-2513-4EDC-87F9-2FB72B26F10C}" dt="2021-09-13T08:44:54.630" v="1018" actId="1076"/>
          <ac:spMkLst>
            <pc:docMk/>
            <pc:sldMk cId="1671007645" sldId="304"/>
            <ac:spMk id="5" creationId="{A98D3701-C72F-4021-AB14-9ED0ABD7ADDD}"/>
          </ac:spMkLst>
        </pc:spChg>
        <pc:spChg chg="del">
          <ac:chgData name="김 도영" userId="6d690e97e2340162" providerId="Windows Live" clId="Web-{1FD4226A-2513-4EDC-87F9-2FB72B26F10C}" dt="2021-09-13T08:40:18.952" v="766"/>
          <ac:spMkLst>
            <pc:docMk/>
            <pc:sldMk cId="1671007645" sldId="304"/>
            <ac:spMk id="6" creationId="{45893B93-0208-43A7-8084-063774268E36}"/>
          </ac:spMkLst>
        </pc:spChg>
        <pc:spChg chg="add mod">
          <ac:chgData name="김 도영" userId="6d690e97e2340162" providerId="Windows Live" clId="Web-{1FD4226A-2513-4EDC-87F9-2FB72B26F10C}" dt="2021-09-13T08:45:11.114" v="1021" actId="1076"/>
          <ac:spMkLst>
            <pc:docMk/>
            <pc:sldMk cId="1671007645" sldId="304"/>
            <ac:spMk id="7" creationId="{285F1FCE-7855-43D7-B2B3-19C136FA4A6A}"/>
          </ac:spMkLst>
        </pc:spChg>
        <pc:picChg chg="add mod">
          <ac:chgData name="김 도영" userId="6d690e97e2340162" providerId="Windows Live" clId="Web-{1FD4226A-2513-4EDC-87F9-2FB72B26F10C}" dt="2021-09-13T08:43:43.144" v="890" actId="1076"/>
          <ac:picMkLst>
            <pc:docMk/>
            <pc:sldMk cId="1671007645" sldId="304"/>
            <ac:picMk id="3" creationId="{320DD364-4C7E-4194-8261-303BDAF24A6C}"/>
          </ac:picMkLst>
        </pc:picChg>
      </pc:sldChg>
      <pc:sldChg chg="addSp delSp modSp add replId">
        <pc:chgData name="김 도영" userId="6d690e97e2340162" providerId="Windows Live" clId="Web-{1FD4226A-2513-4EDC-87F9-2FB72B26F10C}" dt="2021-09-13T08:47:07.117" v="1189" actId="1076"/>
        <pc:sldMkLst>
          <pc:docMk/>
          <pc:sldMk cId="813575130" sldId="305"/>
        </pc:sldMkLst>
        <pc:spChg chg="mod">
          <ac:chgData name="김 도영" userId="6d690e97e2340162" providerId="Windows Live" clId="Web-{1FD4226A-2513-4EDC-87F9-2FB72B26F10C}" dt="2021-09-13T08:45:19.693" v="1024" actId="20577"/>
          <ac:spMkLst>
            <pc:docMk/>
            <pc:sldMk cId="813575130" sldId="305"/>
            <ac:spMk id="2" creationId="{078DDCF3-CAB8-42E9-8A31-9A17D79B31B7}"/>
          </ac:spMkLst>
        </pc:spChg>
        <pc:spChg chg="del">
          <ac:chgData name="김 도영" userId="6d690e97e2340162" providerId="Windows Live" clId="Web-{1FD4226A-2513-4EDC-87F9-2FB72B26F10C}" dt="2021-09-13T08:45:47.896" v="1054"/>
          <ac:spMkLst>
            <pc:docMk/>
            <pc:sldMk cId="813575130" sldId="305"/>
            <ac:spMk id="4" creationId="{2B180908-E103-46FB-B484-B21D975079D6}"/>
          </ac:spMkLst>
        </pc:spChg>
        <pc:spChg chg="mod">
          <ac:chgData name="김 도영" userId="6d690e97e2340162" providerId="Windows Live" clId="Web-{1FD4226A-2513-4EDC-87F9-2FB72B26F10C}" dt="2021-09-13T08:45:42.209" v="1053" actId="14100"/>
          <ac:spMkLst>
            <pc:docMk/>
            <pc:sldMk cId="813575130" sldId="305"/>
            <ac:spMk id="6" creationId="{45893B93-0208-43A7-8084-063774268E36}"/>
          </ac:spMkLst>
        </pc:spChg>
        <pc:spChg chg="add mod">
          <ac:chgData name="김 도영" userId="6d690e97e2340162" providerId="Windows Live" clId="Web-{1FD4226A-2513-4EDC-87F9-2FB72B26F10C}" dt="2021-09-13T08:47:07.117" v="1189" actId="1076"/>
          <ac:spMkLst>
            <pc:docMk/>
            <pc:sldMk cId="813575130" sldId="305"/>
            <ac:spMk id="8" creationId="{A5D8556C-3FF6-477D-8800-25981722BD23}"/>
          </ac:spMkLst>
        </pc:spChg>
        <pc:picChg chg="add">
          <ac:chgData name="김 도영" userId="6d690e97e2340162" providerId="Windows Live" clId="Web-{1FD4226A-2513-4EDC-87F9-2FB72B26F10C}" dt="2021-09-13T08:45:48.412" v="1055"/>
          <ac:picMkLst>
            <pc:docMk/>
            <pc:sldMk cId="813575130" sldId="305"/>
            <ac:picMk id="3" creationId="{0FCB4E7D-E87B-4AEE-8420-3F8C74AFC2A3}"/>
          </ac:picMkLst>
        </pc:picChg>
      </pc:sldChg>
      <pc:sldChg chg="add replId">
        <pc:chgData name="김 도영" userId="6d690e97e2340162" providerId="Windows Live" clId="Web-{1FD4226A-2513-4EDC-87F9-2FB72B26F10C}" dt="2021-09-13T09:45:19.224" v="1360"/>
        <pc:sldMkLst>
          <pc:docMk/>
          <pc:sldMk cId="3862876780" sldId="306"/>
        </pc:sldMkLst>
      </pc:sldChg>
      <pc:sldChg chg="addSp modSp add del replId">
        <pc:chgData name="김 도영" userId="6d690e97e2340162" providerId="Windows Live" clId="Web-{1FD4226A-2513-4EDC-87F9-2FB72B26F10C}" dt="2021-09-13T09:45:15.973" v="1359"/>
        <pc:sldMkLst>
          <pc:docMk/>
          <pc:sldMk cId="4072421450" sldId="306"/>
        </pc:sldMkLst>
        <pc:picChg chg="add mod">
          <ac:chgData name="김 도영" userId="6d690e97e2340162" providerId="Windows Live" clId="Web-{1FD4226A-2513-4EDC-87F9-2FB72B26F10C}" dt="2021-09-13T09:42:55.095" v="1358"/>
          <ac:picMkLst>
            <pc:docMk/>
            <pc:sldMk cId="4072421450" sldId="306"/>
            <ac:picMk id="3" creationId="{62328AFD-82BA-4C12-9D75-4D47919676D8}"/>
          </ac:picMkLst>
        </pc:picChg>
      </pc:sldChg>
    </pc:docChg>
  </pc:docChgLst>
  <pc:docChgLst>
    <pc:chgData name="김 도영" userId="6d690e97e2340162" providerId="Windows Live" clId="Web-{28363640-14BD-4E5B-AA42-9CB977608D08}"/>
    <pc:docChg chg="modSld">
      <pc:chgData name="김 도영" userId="6d690e97e2340162" providerId="Windows Live" clId="Web-{28363640-14BD-4E5B-AA42-9CB977608D08}" dt="2021-09-16T09:05:37.978" v="530"/>
      <pc:docMkLst>
        <pc:docMk/>
      </pc:docMkLst>
      <pc:sldChg chg="delSp modSp modNotes">
        <pc:chgData name="김 도영" userId="6d690e97e2340162" providerId="Windows Live" clId="Web-{28363640-14BD-4E5B-AA42-9CB977608D08}" dt="2021-09-16T09:05:37.978" v="530"/>
        <pc:sldMkLst>
          <pc:docMk/>
          <pc:sldMk cId="3592936258" sldId="329"/>
        </pc:sldMkLst>
        <pc:spChg chg="mod">
          <ac:chgData name="김 도영" userId="6d690e97e2340162" providerId="Windows Live" clId="Web-{28363640-14BD-4E5B-AA42-9CB977608D08}" dt="2021-09-16T09:02:12.974" v="16" actId="20577"/>
          <ac:spMkLst>
            <pc:docMk/>
            <pc:sldMk cId="3592936258" sldId="329"/>
            <ac:spMk id="3" creationId="{4222CDF7-8882-43C6-8FC1-55FF8FB2EC3C}"/>
          </ac:spMkLst>
        </pc:spChg>
        <pc:spChg chg="del">
          <ac:chgData name="김 도영" userId="6d690e97e2340162" providerId="Windows Live" clId="Web-{28363640-14BD-4E5B-AA42-9CB977608D08}" dt="2021-09-16T09:05:12.603" v="519"/>
          <ac:spMkLst>
            <pc:docMk/>
            <pc:sldMk cId="3592936258" sldId="329"/>
            <ac:spMk id="11" creationId="{D348C10A-2DF7-4B00-A69B-5EF433E4054E}"/>
          </ac:spMkLst>
        </pc:spChg>
        <pc:spChg chg="del">
          <ac:chgData name="김 도영" userId="6d690e97e2340162" providerId="Windows Live" clId="Web-{28363640-14BD-4E5B-AA42-9CB977608D08}" dt="2021-09-16T09:05:14.212" v="520"/>
          <ac:spMkLst>
            <pc:docMk/>
            <pc:sldMk cId="3592936258" sldId="329"/>
            <ac:spMk id="15" creationId="{C52B4B03-E667-4401-AC45-9BB9E5051D73}"/>
          </ac:spMkLst>
        </pc:spChg>
      </pc:sldChg>
    </pc:docChg>
  </pc:docChgLst>
  <pc:docChgLst>
    <pc:chgData name="김 도영" userId="6d690e97e2340162" providerId="Windows Live" clId="Web-{E65FC0E6-A5BB-45F5-84D3-5FD390D86CD0}"/>
    <pc:docChg chg="addSld delSld modSld sldOrd">
      <pc:chgData name="김 도영" userId="6d690e97e2340162" providerId="Windows Live" clId="Web-{E65FC0E6-A5BB-45F5-84D3-5FD390D86CD0}" dt="2021-09-14T08:55:46.211" v="4891" actId="14100"/>
      <pc:docMkLst>
        <pc:docMk/>
      </pc:docMkLst>
      <pc:sldChg chg="modSp">
        <pc:chgData name="김 도영" userId="6d690e97e2340162" providerId="Windows Live" clId="Web-{E65FC0E6-A5BB-45F5-84D3-5FD390D86CD0}" dt="2021-09-14T08:55:46.211" v="4891" actId="14100"/>
        <pc:sldMkLst>
          <pc:docMk/>
          <pc:sldMk cId="1168152917" sldId="257"/>
        </pc:sldMkLst>
        <pc:spChg chg="mod">
          <ac:chgData name="김 도영" userId="6d690e97e2340162" providerId="Windows Live" clId="Web-{E65FC0E6-A5BB-45F5-84D3-5FD390D86CD0}" dt="2021-09-14T08:55:46.211" v="4891" actId="14100"/>
          <ac:spMkLst>
            <pc:docMk/>
            <pc:sldMk cId="1168152917" sldId="257"/>
            <ac:spMk id="6" creationId="{F2040B78-113F-42A6-9334-E3ACC9B06017}"/>
          </ac:spMkLst>
        </pc:spChg>
      </pc:sldChg>
      <pc:sldChg chg="modSp ord">
        <pc:chgData name="김 도영" userId="6d690e97e2340162" providerId="Windows Live" clId="Web-{E65FC0E6-A5BB-45F5-84D3-5FD390D86CD0}" dt="2021-09-14T07:39:35.629" v="1078"/>
        <pc:sldMkLst>
          <pc:docMk/>
          <pc:sldMk cId="3033841025" sldId="272"/>
        </pc:sldMkLst>
        <pc:spChg chg="mod">
          <ac:chgData name="김 도영" userId="6d690e97e2340162" providerId="Windows Live" clId="Web-{E65FC0E6-A5BB-45F5-84D3-5FD390D86CD0}" dt="2021-09-14T07:31:46.605" v="855" actId="1076"/>
          <ac:spMkLst>
            <pc:docMk/>
            <pc:sldMk cId="3033841025" sldId="272"/>
            <ac:spMk id="112" creationId="{55189FBD-102D-4277-ABBB-8E3230FFBD55}"/>
          </ac:spMkLst>
        </pc:spChg>
      </pc:sldChg>
      <pc:sldChg chg="modNotes">
        <pc:chgData name="김 도영" userId="6d690e97e2340162" providerId="Windows Live" clId="Web-{E65FC0E6-A5BB-45F5-84D3-5FD390D86CD0}" dt="2021-09-14T08:08:56.893" v="2947"/>
        <pc:sldMkLst>
          <pc:docMk/>
          <pc:sldMk cId="4000601225" sldId="273"/>
        </pc:sldMkLst>
      </pc:sldChg>
      <pc:sldChg chg="ord">
        <pc:chgData name="김 도영" userId="6d690e97e2340162" providerId="Windows Live" clId="Web-{E65FC0E6-A5BB-45F5-84D3-5FD390D86CD0}" dt="2021-09-14T07:43:26.195" v="1166"/>
        <pc:sldMkLst>
          <pc:docMk/>
          <pc:sldMk cId="20099180" sldId="274"/>
        </pc:sldMkLst>
      </pc:sldChg>
      <pc:sldChg chg="modSp modNotes">
        <pc:chgData name="김 도영" userId="6d690e97e2340162" providerId="Windows Live" clId="Web-{E65FC0E6-A5BB-45F5-84D3-5FD390D86CD0}" dt="2021-09-14T08:54:31.975" v="4888" actId="20577"/>
        <pc:sldMkLst>
          <pc:docMk/>
          <pc:sldMk cId="240884290" sldId="276"/>
        </pc:sldMkLst>
        <pc:spChg chg="mod">
          <ac:chgData name="김 도영" userId="6d690e97e2340162" providerId="Windows Live" clId="Web-{E65FC0E6-A5BB-45F5-84D3-5FD390D86CD0}" dt="2021-09-14T08:54:13.302" v="4883" actId="20577"/>
          <ac:spMkLst>
            <pc:docMk/>
            <pc:sldMk cId="240884290" sldId="276"/>
            <ac:spMk id="6" creationId="{7E29F32D-ACC5-49EB-A381-EC7F3783CBF1}"/>
          </ac:spMkLst>
        </pc:spChg>
        <pc:spChg chg="mod">
          <ac:chgData name="김 도영" userId="6d690e97e2340162" providerId="Windows Live" clId="Web-{E65FC0E6-A5BB-45F5-84D3-5FD390D86CD0}" dt="2021-09-14T08:54:18.974" v="4885" actId="20577"/>
          <ac:spMkLst>
            <pc:docMk/>
            <pc:sldMk cId="240884290" sldId="276"/>
            <ac:spMk id="21" creationId="{EFB63253-9A8F-41AE-AF69-AD1AA51B2C9C}"/>
          </ac:spMkLst>
        </pc:spChg>
        <pc:spChg chg="mod">
          <ac:chgData name="김 도영" userId="6d690e97e2340162" providerId="Windows Live" clId="Web-{E65FC0E6-A5BB-45F5-84D3-5FD390D86CD0}" dt="2021-09-14T08:54:31.975" v="4888" actId="20577"/>
          <ac:spMkLst>
            <pc:docMk/>
            <pc:sldMk cId="240884290" sldId="276"/>
            <ac:spMk id="22" creationId="{70AE19BD-8EC8-4F6B-AABE-8909288E5DFC}"/>
          </ac:spMkLst>
        </pc:spChg>
        <pc:spChg chg="mod">
          <ac:chgData name="김 도영" userId="6d690e97e2340162" providerId="Windows Live" clId="Web-{E65FC0E6-A5BB-45F5-84D3-5FD390D86CD0}" dt="2021-09-14T08:54:22.724" v="4886" actId="20577"/>
          <ac:spMkLst>
            <pc:docMk/>
            <pc:sldMk cId="240884290" sldId="276"/>
            <ac:spMk id="36" creationId="{F56EA912-2C0E-4B57-B04D-111831D1F0FC}"/>
          </ac:spMkLst>
        </pc:spChg>
        <pc:spChg chg="mod">
          <ac:chgData name="김 도영" userId="6d690e97e2340162" providerId="Windows Live" clId="Web-{E65FC0E6-A5BB-45F5-84D3-5FD390D86CD0}" dt="2021-09-14T08:54:16.130" v="4884" actId="20577"/>
          <ac:spMkLst>
            <pc:docMk/>
            <pc:sldMk cId="240884290" sldId="276"/>
            <ac:spMk id="39" creationId="{7B9D22F1-7F27-440B-9C56-6FECE1AD583E}"/>
          </ac:spMkLst>
        </pc:spChg>
        <pc:spChg chg="mod">
          <ac:chgData name="김 도영" userId="6d690e97e2340162" providerId="Windows Live" clId="Web-{E65FC0E6-A5BB-45F5-84D3-5FD390D86CD0}" dt="2021-09-14T08:54:27.912" v="4887" actId="20577"/>
          <ac:spMkLst>
            <pc:docMk/>
            <pc:sldMk cId="240884290" sldId="276"/>
            <ac:spMk id="44" creationId="{CB1720F4-8DBF-4312-BE4B-D0A80ECB8930}"/>
          </ac:spMkLst>
        </pc:spChg>
      </pc:sldChg>
      <pc:sldChg chg="addSp delSp modSp modNotes">
        <pc:chgData name="김 도영" userId="6d690e97e2340162" providerId="Windows Live" clId="Web-{E65FC0E6-A5BB-45F5-84D3-5FD390D86CD0}" dt="2021-09-14T08:52:50.253" v="4866" actId="20577"/>
        <pc:sldMkLst>
          <pc:docMk/>
          <pc:sldMk cId="3868143908" sldId="280"/>
        </pc:sldMkLst>
        <pc:spChg chg="del">
          <ac:chgData name="김 도영" userId="6d690e97e2340162" providerId="Windows Live" clId="Web-{E65FC0E6-A5BB-45F5-84D3-5FD390D86CD0}" dt="2021-09-14T07:53:39.237" v="1799"/>
          <ac:spMkLst>
            <pc:docMk/>
            <pc:sldMk cId="3868143908" sldId="280"/>
            <ac:spMk id="3" creationId="{54848D03-DA7F-4C0A-8337-4579FE2F86FF}"/>
          </ac:spMkLst>
        </pc:spChg>
        <pc:spChg chg="add mod">
          <ac:chgData name="김 도영" userId="6d690e97e2340162" providerId="Windows Live" clId="Web-{E65FC0E6-A5BB-45F5-84D3-5FD390D86CD0}" dt="2021-09-14T08:52:50.253" v="4866" actId="20577"/>
          <ac:spMkLst>
            <pc:docMk/>
            <pc:sldMk cId="3868143908" sldId="280"/>
            <ac:spMk id="3" creationId="{FF888C00-EA1A-4928-ACCB-8C900FAFF020}"/>
          </ac:spMkLst>
        </pc:spChg>
        <pc:spChg chg="mod">
          <ac:chgData name="김 도영" userId="6d690e97e2340162" providerId="Windows Live" clId="Web-{E65FC0E6-A5BB-45F5-84D3-5FD390D86CD0}" dt="2021-09-14T07:45:04.806" v="1167" actId="20577"/>
          <ac:spMkLst>
            <pc:docMk/>
            <pc:sldMk cId="3868143908" sldId="280"/>
            <ac:spMk id="4" creationId="{5CCAC662-376D-44F7-8DC7-26539C7C1325}"/>
          </ac:spMkLst>
        </pc:spChg>
        <pc:spChg chg="add mod">
          <ac:chgData name="김 도영" userId="6d690e97e2340162" providerId="Windows Live" clId="Web-{E65FC0E6-A5BB-45F5-84D3-5FD390D86CD0}" dt="2021-09-14T08:52:41.503" v="4862" actId="20577"/>
          <ac:spMkLst>
            <pc:docMk/>
            <pc:sldMk cId="3868143908" sldId="280"/>
            <ac:spMk id="5" creationId="{2A720BC8-7527-4E0C-8694-4F9F9FC41871}"/>
          </ac:spMkLst>
        </pc:spChg>
        <pc:spChg chg="del">
          <ac:chgData name="김 도영" userId="6d690e97e2340162" providerId="Windows Live" clId="Web-{E65FC0E6-A5BB-45F5-84D3-5FD390D86CD0}" dt="2021-09-14T07:53:40.674" v="1800"/>
          <ac:spMkLst>
            <pc:docMk/>
            <pc:sldMk cId="3868143908" sldId="280"/>
            <ac:spMk id="9" creationId="{7EE1C3DD-32CA-4B6B-8CA9-49CCB49157D8}"/>
          </ac:spMkLst>
        </pc:spChg>
        <pc:graphicFrameChg chg="add del mod">
          <ac:chgData name="김 도영" userId="6d690e97e2340162" providerId="Windows Live" clId="Web-{E65FC0E6-A5BB-45F5-84D3-5FD390D86CD0}" dt="2021-09-14T07:54:10.409" v="1804"/>
          <ac:graphicFrameMkLst>
            <pc:docMk/>
            <pc:sldMk cId="3868143908" sldId="280"/>
            <ac:graphicFrameMk id="11" creationId="{70B43360-04CE-4D41-B804-1E94D58EC022}"/>
          </ac:graphicFrameMkLst>
        </pc:graphicFrameChg>
        <pc:picChg chg="del">
          <ac:chgData name="김 도영" userId="6d690e97e2340162" providerId="Windows Live" clId="Web-{E65FC0E6-A5BB-45F5-84D3-5FD390D86CD0}" dt="2021-09-14T07:53:36.674" v="1796"/>
          <ac:picMkLst>
            <pc:docMk/>
            <pc:sldMk cId="3868143908" sldId="280"/>
            <ac:picMk id="6" creationId="{6FABDE1D-AC8B-44B5-899D-80C8C40A3C83}"/>
          </ac:picMkLst>
        </pc:picChg>
        <pc:picChg chg="del">
          <ac:chgData name="김 도영" userId="6d690e97e2340162" providerId="Windows Live" clId="Web-{E65FC0E6-A5BB-45F5-84D3-5FD390D86CD0}" dt="2021-09-14T07:53:37.080" v="1797"/>
          <ac:picMkLst>
            <pc:docMk/>
            <pc:sldMk cId="3868143908" sldId="280"/>
            <ac:picMk id="7" creationId="{2899853A-0222-495D-A4A2-2FB135EEFCED}"/>
          </ac:picMkLst>
        </pc:picChg>
        <pc:picChg chg="del">
          <ac:chgData name="김 도영" userId="6d690e97e2340162" providerId="Windows Live" clId="Web-{E65FC0E6-A5BB-45F5-84D3-5FD390D86CD0}" dt="2021-09-14T07:53:38.299" v="1798"/>
          <ac:picMkLst>
            <pc:docMk/>
            <pc:sldMk cId="3868143908" sldId="280"/>
            <ac:picMk id="8" creationId="{17F8A45C-8AEA-40BD-B28A-77F8683BF223}"/>
          </ac:picMkLst>
        </pc:picChg>
      </pc:sldChg>
      <pc:sldChg chg="modNotes">
        <pc:chgData name="김 도영" userId="6d690e97e2340162" providerId="Windows Live" clId="Web-{E65FC0E6-A5BB-45F5-84D3-5FD390D86CD0}" dt="2021-09-14T08:50:58.829" v="4785"/>
        <pc:sldMkLst>
          <pc:docMk/>
          <pc:sldMk cId="2212228049" sldId="281"/>
        </pc:sldMkLst>
      </pc:sldChg>
      <pc:sldChg chg="modNotes">
        <pc:chgData name="김 도영" userId="6d690e97e2340162" providerId="Windows Live" clId="Web-{E65FC0E6-A5BB-45F5-84D3-5FD390D86CD0}" dt="2021-09-14T08:53:47.255" v="4882"/>
        <pc:sldMkLst>
          <pc:docMk/>
          <pc:sldMk cId="3468063453" sldId="287"/>
        </pc:sldMkLst>
      </pc:sldChg>
      <pc:sldChg chg="modSp modNotes">
        <pc:chgData name="김 도영" userId="6d690e97e2340162" providerId="Windows Live" clId="Web-{E65FC0E6-A5BB-45F5-84D3-5FD390D86CD0}" dt="2021-09-14T08:52:05.206" v="4851"/>
        <pc:sldMkLst>
          <pc:docMk/>
          <pc:sldMk cId="1450870518" sldId="288"/>
        </pc:sldMkLst>
        <pc:spChg chg="mod">
          <ac:chgData name="김 도영" userId="6d690e97e2340162" providerId="Windows Live" clId="Web-{E65FC0E6-A5BB-45F5-84D3-5FD390D86CD0}" dt="2021-09-14T07:34:36.701" v="1018" actId="20577"/>
          <ac:spMkLst>
            <pc:docMk/>
            <pc:sldMk cId="1450870518" sldId="288"/>
            <ac:spMk id="4" creationId="{5CCAC662-376D-44F7-8DC7-26539C7C1325}"/>
          </ac:spMkLst>
        </pc:spChg>
      </pc:sldChg>
      <pc:sldChg chg="delSp">
        <pc:chgData name="김 도영" userId="6d690e97e2340162" providerId="Windows Live" clId="Web-{E65FC0E6-A5BB-45F5-84D3-5FD390D86CD0}" dt="2021-09-14T07:39:58.098" v="1080"/>
        <pc:sldMkLst>
          <pc:docMk/>
          <pc:sldMk cId="320902251" sldId="294"/>
        </pc:sldMkLst>
        <pc:picChg chg="del">
          <ac:chgData name="김 도영" userId="6d690e97e2340162" providerId="Windows Live" clId="Web-{E65FC0E6-A5BB-45F5-84D3-5FD390D86CD0}" dt="2021-09-14T07:39:58.098" v="1080"/>
          <ac:picMkLst>
            <pc:docMk/>
            <pc:sldMk cId="320902251" sldId="294"/>
            <ac:picMk id="22" creationId="{860C64CF-FC65-4BB6-BB6F-156D66789946}"/>
          </ac:picMkLst>
        </pc:picChg>
      </pc:sldChg>
      <pc:sldChg chg="del">
        <pc:chgData name="김 도영" userId="6d690e97e2340162" providerId="Windows Live" clId="Web-{E65FC0E6-A5BB-45F5-84D3-5FD390D86CD0}" dt="2021-09-14T07:39:45.754" v="1079"/>
        <pc:sldMkLst>
          <pc:docMk/>
          <pc:sldMk cId="320108845" sldId="295"/>
        </pc:sldMkLst>
      </pc:sldChg>
      <pc:sldChg chg="delSp modSp modNotes">
        <pc:chgData name="김 도영" userId="6d690e97e2340162" providerId="Windows Live" clId="Web-{E65FC0E6-A5BB-45F5-84D3-5FD390D86CD0}" dt="2021-09-14T08:50:44.329" v="4748"/>
        <pc:sldMkLst>
          <pc:docMk/>
          <pc:sldMk cId="2808091463" sldId="297"/>
        </pc:sldMkLst>
        <pc:spChg chg="del">
          <ac:chgData name="김 도영" userId="6d690e97e2340162" providerId="Windows Live" clId="Web-{E65FC0E6-A5BB-45F5-84D3-5FD390D86CD0}" dt="2021-09-14T07:43:00.976" v="1147"/>
          <ac:spMkLst>
            <pc:docMk/>
            <pc:sldMk cId="2808091463" sldId="297"/>
            <ac:spMk id="3" creationId="{E34EFCE4-0456-4890-A9D4-05B2EE5717CA}"/>
          </ac:spMkLst>
        </pc:spChg>
        <pc:spChg chg="mod">
          <ac:chgData name="김 도영" userId="6d690e97e2340162" providerId="Windows Live" clId="Web-{E65FC0E6-A5BB-45F5-84D3-5FD390D86CD0}" dt="2021-09-14T07:43:12.038" v="1159" actId="1076"/>
          <ac:spMkLst>
            <pc:docMk/>
            <pc:sldMk cId="2808091463" sldId="297"/>
            <ac:spMk id="9" creationId="{032FB514-1F6B-418F-8CC0-5D356FD0B347}"/>
          </ac:spMkLst>
        </pc:spChg>
        <pc:picChg chg="mod">
          <ac:chgData name="김 도영" userId="6d690e97e2340162" providerId="Windows Live" clId="Web-{E65FC0E6-A5BB-45F5-84D3-5FD390D86CD0}" dt="2021-09-14T07:43:12.023" v="1157" actId="1076"/>
          <ac:picMkLst>
            <pc:docMk/>
            <pc:sldMk cId="2808091463" sldId="297"/>
            <ac:picMk id="7" creationId="{6CC6B950-BF30-4FB5-90CB-BBF2B0627A98}"/>
          </ac:picMkLst>
        </pc:picChg>
        <pc:picChg chg="mod">
          <ac:chgData name="김 도영" userId="6d690e97e2340162" providerId="Windows Live" clId="Web-{E65FC0E6-A5BB-45F5-84D3-5FD390D86CD0}" dt="2021-09-14T07:43:12.038" v="1158" actId="1076"/>
          <ac:picMkLst>
            <pc:docMk/>
            <pc:sldMk cId="2808091463" sldId="297"/>
            <ac:picMk id="8" creationId="{3C91F429-C61F-420A-A4B0-0705AA58F389}"/>
          </ac:picMkLst>
        </pc:picChg>
        <pc:picChg chg="mod">
          <ac:chgData name="김 도영" userId="6d690e97e2340162" providerId="Windows Live" clId="Web-{E65FC0E6-A5BB-45F5-84D3-5FD390D86CD0}" dt="2021-09-14T07:43:12.054" v="1162" actId="1076"/>
          <ac:picMkLst>
            <pc:docMk/>
            <pc:sldMk cId="2808091463" sldId="297"/>
            <ac:picMk id="12" creationId="{3AAEADB5-46F4-4BDD-A255-FAE1933DBA89}"/>
          </ac:picMkLst>
        </pc:picChg>
        <pc:picChg chg="mod">
          <ac:chgData name="김 도영" userId="6d690e97e2340162" providerId="Windows Live" clId="Web-{E65FC0E6-A5BB-45F5-84D3-5FD390D86CD0}" dt="2021-09-14T07:43:12.070" v="1164" actId="1076"/>
          <ac:picMkLst>
            <pc:docMk/>
            <pc:sldMk cId="2808091463" sldId="297"/>
            <ac:picMk id="14" creationId="{8314436C-8856-47DF-8874-63F441B962C8}"/>
          </ac:picMkLst>
        </pc:picChg>
        <pc:picChg chg="mod">
          <ac:chgData name="김 도영" userId="6d690e97e2340162" providerId="Windows Live" clId="Web-{E65FC0E6-A5BB-45F5-84D3-5FD390D86CD0}" dt="2021-09-14T07:43:12.054" v="1160" actId="1076"/>
          <ac:picMkLst>
            <pc:docMk/>
            <pc:sldMk cId="2808091463" sldId="297"/>
            <ac:picMk id="15" creationId="{BFE35D83-3406-4553-8140-BE2F4CD8529D}"/>
          </ac:picMkLst>
        </pc:picChg>
        <pc:picChg chg="mod">
          <ac:chgData name="김 도영" userId="6d690e97e2340162" providerId="Windows Live" clId="Web-{E65FC0E6-A5BB-45F5-84D3-5FD390D86CD0}" dt="2021-09-14T07:43:12.070" v="1165" actId="1076"/>
          <ac:picMkLst>
            <pc:docMk/>
            <pc:sldMk cId="2808091463" sldId="297"/>
            <ac:picMk id="16" creationId="{01661019-D21F-435A-9E2E-D3105A6613DB}"/>
          </ac:picMkLst>
        </pc:picChg>
        <pc:cxnChg chg="mod">
          <ac:chgData name="김 도영" userId="6d690e97e2340162" providerId="Windows Live" clId="Web-{E65FC0E6-A5BB-45F5-84D3-5FD390D86CD0}" dt="2021-09-14T07:43:12.054" v="1161" actId="1076"/>
          <ac:cxnSpMkLst>
            <pc:docMk/>
            <pc:sldMk cId="2808091463" sldId="297"/>
            <ac:cxnSpMk id="22" creationId="{B48E84D9-D216-43F8-8651-54A5D2EB83F1}"/>
          </ac:cxnSpMkLst>
        </pc:cxnChg>
        <pc:cxnChg chg="mod">
          <ac:chgData name="김 도영" userId="6d690e97e2340162" providerId="Windows Live" clId="Web-{E65FC0E6-A5BB-45F5-84D3-5FD390D86CD0}" dt="2021-09-14T07:43:12.054" v="1163" actId="1076"/>
          <ac:cxnSpMkLst>
            <pc:docMk/>
            <pc:sldMk cId="2808091463" sldId="297"/>
            <ac:cxnSpMk id="23" creationId="{07B12244-DD00-4732-92E4-6C179A995387}"/>
          </ac:cxnSpMkLst>
        </pc:cxnChg>
      </pc:sldChg>
      <pc:sldChg chg="delSp modSp modNotes">
        <pc:chgData name="김 도영" userId="6d690e97e2340162" providerId="Windows Live" clId="Web-{E65FC0E6-A5BB-45F5-84D3-5FD390D86CD0}" dt="2021-09-14T08:18:06.371" v="4108"/>
        <pc:sldMkLst>
          <pc:docMk/>
          <pc:sldMk cId="2677959694" sldId="298"/>
        </pc:sldMkLst>
        <pc:spChg chg="mod">
          <ac:chgData name="김 도영" userId="6d690e97e2340162" providerId="Windows Live" clId="Web-{E65FC0E6-A5BB-45F5-84D3-5FD390D86CD0}" dt="2021-09-14T07:39:17.691" v="1076" actId="20577"/>
          <ac:spMkLst>
            <pc:docMk/>
            <pc:sldMk cId="2677959694" sldId="298"/>
            <ac:spMk id="2" creationId="{078DDCF3-CAB8-42E9-8A31-9A17D79B31B7}"/>
          </ac:spMkLst>
        </pc:spChg>
        <pc:spChg chg="del mod">
          <ac:chgData name="김 도영" userId="6d690e97e2340162" providerId="Windows Live" clId="Web-{E65FC0E6-A5BB-45F5-84D3-5FD390D86CD0}" dt="2021-09-14T07:39:00.690" v="1071"/>
          <ac:spMkLst>
            <pc:docMk/>
            <pc:sldMk cId="2677959694" sldId="298"/>
            <ac:spMk id="3" creationId="{482B163E-406B-4A6F-A03C-D51243ED39E7}"/>
          </ac:spMkLst>
        </pc:spChg>
        <pc:spChg chg="del">
          <ac:chgData name="김 도영" userId="6d690e97e2340162" providerId="Windows Live" clId="Web-{E65FC0E6-A5BB-45F5-84D3-5FD390D86CD0}" dt="2021-09-14T07:39:03.706" v="1072"/>
          <ac:spMkLst>
            <pc:docMk/>
            <pc:sldMk cId="2677959694" sldId="298"/>
            <ac:spMk id="5" creationId="{A76AE50E-8E7D-41C2-AA01-95E0B7F29065}"/>
          </ac:spMkLst>
        </pc:spChg>
        <pc:picChg chg="mod">
          <ac:chgData name="김 도영" userId="6d690e97e2340162" providerId="Windows Live" clId="Web-{E65FC0E6-A5BB-45F5-84D3-5FD390D86CD0}" dt="2021-09-14T07:39:08.519" v="1074" actId="1076"/>
          <ac:picMkLst>
            <pc:docMk/>
            <pc:sldMk cId="2677959694" sldId="298"/>
            <ac:picMk id="4" creationId="{F4917C7F-39DF-4671-A764-A41FBFACAFD0}"/>
          </ac:picMkLst>
        </pc:picChg>
        <pc:picChg chg="mod">
          <ac:chgData name="김 도영" userId="6d690e97e2340162" providerId="Windows Live" clId="Web-{E65FC0E6-A5BB-45F5-84D3-5FD390D86CD0}" dt="2021-09-14T07:39:12.128" v="1075" actId="1076"/>
          <ac:picMkLst>
            <pc:docMk/>
            <pc:sldMk cId="2677959694" sldId="298"/>
            <ac:picMk id="9" creationId="{713B2239-B561-40C3-8ECA-02B2FC9C80A3}"/>
          </ac:picMkLst>
        </pc:picChg>
      </pc:sldChg>
      <pc:sldChg chg="modSp modNotes">
        <pc:chgData name="김 도영" userId="6d690e97e2340162" providerId="Windows Live" clId="Web-{E65FC0E6-A5BB-45F5-84D3-5FD390D86CD0}" dt="2021-09-14T08:46:52.854" v="4634"/>
        <pc:sldMkLst>
          <pc:docMk/>
          <pc:sldMk cId="603071332" sldId="299"/>
        </pc:sldMkLst>
        <pc:spChg chg="mod">
          <ac:chgData name="김 도영" userId="6d690e97e2340162" providerId="Windows Live" clId="Web-{E65FC0E6-A5BB-45F5-84D3-5FD390D86CD0}" dt="2021-09-14T07:37:20.048" v="1063" actId="20577"/>
          <ac:spMkLst>
            <pc:docMk/>
            <pc:sldMk cId="603071332" sldId="299"/>
            <ac:spMk id="2" creationId="{078DDCF3-CAB8-42E9-8A31-9A17D79B31B7}"/>
          </ac:spMkLst>
        </pc:spChg>
      </pc:sldChg>
      <pc:sldChg chg="addSp delSp modSp modNotes">
        <pc:chgData name="김 도영" userId="6d690e97e2340162" providerId="Windows Live" clId="Web-{E65FC0E6-A5BB-45F5-84D3-5FD390D86CD0}" dt="2021-09-14T08:09:57.738" v="3075"/>
        <pc:sldMkLst>
          <pc:docMk/>
          <pc:sldMk cId="346807647" sldId="301"/>
        </pc:sldMkLst>
        <pc:spChg chg="mod">
          <ac:chgData name="김 도영" userId="6d690e97e2340162" providerId="Windows Live" clId="Web-{E65FC0E6-A5BB-45F5-84D3-5FD390D86CD0}" dt="2021-09-14T07:34:52.389" v="1020" actId="20577"/>
          <ac:spMkLst>
            <pc:docMk/>
            <pc:sldMk cId="346807647" sldId="301"/>
            <ac:spMk id="12" creationId="{9354F340-2A61-4EEF-89C6-979734CB2176}"/>
          </ac:spMkLst>
        </pc:spChg>
        <pc:grpChg chg="add mod">
          <ac:chgData name="김 도영" userId="6d690e97e2340162" providerId="Windows Live" clId="Web-{E65FC0E6-A5BB-45F5-84D3-5FD390D86CD0}" dt="2021-09-14T07:35:08.874" v="1025" actId="1076"/>
          <ac:grpSpMkLst>
            <pc:docMk/>
            <pc:sldMk cId="346807647" sldId="301"/>
            <ac:grpSpMk id="8" creationId="{34C5BA6A-1DC1-4AA1-8047-185ED992A2CB}"/>
          </ac:grpSpMkLst>
        </pc:grpChg>
        <pc:picChg chg="add mod">
          <ac:chgData name="김 도영" userId="6d690e97e2340162" providerId="Windows Live" clId="Web-{E65FC0E6-A5BB-45F5-84D3-5FD390D86CD0}" dt="2021-09-14T07:24:13.956" v="787" actId="1076"/>
          <ac:picMkLst>
            <pc:docMk/>
            <pc:sldMk cId="346807647" sldId="301"/>
            <ac:picMk id="3" creationId="{A0290F9D-A2B1-4CF6-AB10-8AEA28690D50}"/>
          </ac:picMkLst>
        </pc:picChg>
        <pc:picChg chg="add mod">
          <ac:chgData name="김 도영" userId="6d690e97e2340162" providerId="Windows Live" clId="Web-{E65FC0E6-A5BB-45F5-84D3-5FD390D86CD0}" dt="2021-09-14T07:24:40.066" v="794" actId="1076"/>
          <ac:picMkLst>
            <pc:docMk/>
            <pc:sldMk cId="346807647" sldId="301"/>
            <ac:picMk id="4" creationId="{F00F8C52-3C1B-4181-800D-7DD08CBC347B}"/>
          </ac:picMkLst>
        </pc:picChg>
        <pc:picChg chg="add mod">
          <ac:chgData name="김 도영" userId="6d690e97e2340162" providerId="Windows Live" clId="Web-{E65FC0E6-A5BB-45F5-84D3-5FD390D86CD0}" dt="2021-09-14T07:25:51.427" v="795" actId="1076"/>
          <ac:picMkLst>
            <pc:docMk/>
            <pc:sldMk cId="346807647" sldId="301"/>
            <ac:picMk id="5" creationId="{1DBB74F4-98EC-49F6-BADF-AC389D4CDE5B}"/>
          </ac:picMkLst>
        </pc:picChg>
        <pc:picChg chg="add mod">
          <ac:chgData name="김 도영" userId="6d690e97e2340162" providerId="Windows Live" clId="Web-{E65FC0E6-A5BB-45F5-84D3-5FD390D86CD0}" dt="2021-09-14T07:24:39.363" v="793" actId="1076"/>
          <ac:picMkLst>
            <pc:docMk/>
            <pc:sldMk cId="346807647" sldId="301"/>
            <ac:picMk id="7" creationId="{8B4D2557-FED0-4988-BA1C-E864BCD2E99A}"/>
          </ac:picMkLst>
        </pc:picChg>
        <pc:picChg chg="add del mod">
          <ac:chgData name="김 도영" userId="6d690e97e2340162" providerId="Windows Live" clId="Web-{E65FC0E6-A5BB-45F5-84D3-5FD390D86CD0}" dt="2021-09-14T07:28:14.007" v="804"/>
          <ac:picMkLst>
            <pc:docMk/>
            <pc:sldMk cId="346807647" sldId="301"/>
            <ac:picMk id="13" creationId="{558FD731-0BCE-4159-BF50-9F49F840BEB7}"/>
          </ac:picMkLst>
        </pc:picChg>
      </pc:sldChg>
      <pc:sldChg chg="modSp modNotes">
        <pc:chgData name="김 도영" userId="6d690e97e2340162" providerId="Windows Live" clId="Web-{E65FC0E6-A5BB-45F5-84D3-5FD390D86CD0}" dt="2021-09-14T08:11:17.989" v="3280"/>
        <pc:sldMkLst>
          <pc:docMk/>
          <pc:sldMk cId="2599825510" sldId="302"/>
        </pc:sldMkLst>
        <pc:spChg chg="mod">
          <ac:chgData name="김 도영" userId="6d690e97e2340162" providerId="Windows Live" clId="Web-{E65FC0E6-A5BB-45F5-84D3-5FD390D86CD0}" dt="2021-09-14T07:34:26.420" v="1017" actId="20577"/>
          <ac:spMkLst>
            <pc:docMk/>
            <pc:sldMk cId="2599825510" sldId="302"/>
            <ac:spMk id="2" creationId="{078DDCF3-CAB8-42E9-8A31-9A17D79B31B7}"/>
          </ac:spMkLst>
        </pc:spChg>
        <pc:picChg chg="mod">
          <ac:chgData name="김 도영" userId="6d690e97e2340162" providerId="Windows Live" clId="Web-{E65FC0E6-A5BB-45F5-84D3-5FD390D86CD0}" dt="2021-09-14T07:34:17.936" v="1016" actId="1076"/>
          <ac:picMkLst>
            <pc:docMk/>
            <pc:sldMk cId="2599825510" sldId="302"/>
            <ac:picMk id="7" creationId="{EBAAC0E5-3B2E-4CD4-AAB2-76ED78EE928A}"/>
          </ac:picMkLst>
        </pc:picChg>
      </pc:sldChg>
      <pc:sldChg chg="addSp delSp modSp modNotes">
        <pc:chgData name="김 도영" userId="6d690e97e2340162" providerId="Windows Live" clId="Web-{E65FC0E6-A5BB-45F5-84D3-5FD390D86CD0}" dt="2021-09-14T08:12:32.397" v="3479"/>
        <pc:sldMkLst>
          <pc:docMk/>
          <pc:sldMk cId="588486088" sldId="303"/>
        </pc:sldMkLst>
        <pc:spChg chg="del mod">
          <ac:chgData name="김 도영" userId="6d690e97e2340162" providerId="Windows Live" clId="Web-{E65FC0E6-A5BB-45F5-84D3-5FD390D86CD0}" dt="2021-09-14T07:35:30.156" v="1033"/>
          <ac:spMkLst>
            <pc:docMk/>
            <pc:sldMk cId="588486088" sldId="303"/>
            <ac:spMk id="4" creationId="{2B180908-E103-46FB-B484-B21D975079D6}"/>
          </ac:spMkLst>
        </pc:spChg>
        <pc:spChg chg="mod">
          <ac:chgData name="김 도영" userId="6d690e97e2340162" providerId="Windows Live" clId="Web-{E65FC0E6-A5BB-45F5-84D3-5FD390D86CD0}" dt="2021-09-14T07:36:23.688" v="1047" actId="1076"/>
          <ac:spMkLst>
            <pc:docMk/>
            <pc:sldMk cId="588486088" sldId="303"/>
            <ac:spMk id="7" creationId="{DC3AB9E5-402E-4EA1-9EBC-F870858CC319}"/>
          </ac:spMkLst>
        </pc:spChg>
        <pc:grpChg chg="add mod">
          <ac:chgData name="김 도영" userId="6d690e97e2340162" providerId="Windows Live" clId="Web-{E65FC0E6-A5BB-45F5-84D3-5FD390D86CD0}" dt="2021-09-14T07:36:23.735" v="1048" actId="1076"/>
          <ac:grpSpMkLst>
            <pc:docMk/>
            <pc:sldMk cId="588486088" sldId="303"/>
            <ac:grpSpMk id="5" creationId="{0D4B73EC-5DAC-4378-AE46-6A58D7AEBE24}"/>
          </ac:grpSpMkLst>
        </pc:grpChg>
        <pc:picChg chg="mod">
          <ac:chgData name="김 도영" userId="6d690e97e2340162" providerId="Windows Live" clId="Web-{E65FC0E6-A5BB-45F5-84D3-5FD390D86CD0}" dt="2021-09-14T07:36:23.672" v="1046" actId="1076"/>
          <ac:picMkLst>
            <pc:docMk/>
            <pc:sldMk cId="588486088" sldId="303"/>
            <ac:picMk id="3" creationId="{90868E25-024A-4AAA-9732-60486781DB75}"/>
          </ac:picMkLst>
        </pc:picChg>
        <pc:picChg chg="mod">
          <ac:chgData name="김 도영" userId="6d690e97e2340162" providerId="Windows Live" clId="Web-{E65FC0E6-A5BB-45F5-84D3-5FD390D86CD0}" dt="2021-09-14T07:36:23.656" v="1045" actId="1076"/>
          <ac:picMkLst>
            <pc:docMk/>
            <pc:sldMk cId="588486088" sldId="303"/>
            <ac:picMk id="8" creationId="{0B7CF567-665C-4B23-815B-37BB77A8ECFB}"/>
          </ac:picMkLst>
        </pc:picChg>
      </pc:sldChg>
      <pc:sldChg chg="delSp modSp modNotes">
        <pc:chgData name="김 도영" userId="6d690e97e2340162" providerId="Windows Live" clId="Web-{E65FC0E6-A5BB-45F5-84D3-5FD390D86CD0}" dt="2021-09-14T08:14:40.899" v="3688"/>
        <pc:sldMkLst>
          <pc:docMk/>
          <pc:sldMk cId="813575130" sldId="305"/>
        </pc:sldMkLst>
        <pc:spChg chg="mod">
          <ac:chgData name="김 도영" userId="6d690e97e2340162" providerId="Windows Live" clId="Web-{E65FC0E6-A5BB-45F5-84D3-5FD390D86CD0}" dt="2021-09-14T07:37:12.610" v="1062" actId="20577"/>
          <ac:spMkLst>
            <pc:docMk/>
            <pc:sldMk cId="813575130" sldId="305"/>
            <ac:spMk id="6" creationId="{45893B93-0208-43A7-8084-063774268E36}"/>
          </ac:spMkLst>
        </pc:spChg>
        <pc:spChg chg="del mod">
          <ac:chgData name="김 도영" userId="6d690e97e2340162" providerId="Windows Live" clId="Web-{E65FC0E6-A5BB-45F5-84D3-5FD390D86CD0}" dt="2021-09-14T07:36:29.297" v="1051"/>
          <ac:spMkLst>
            <pc:docMk/>
            <pc:sldMk cId="813575130" sldId="305"/>
            <ac:spMk id="8" creationId="{A5D8556C-3FF6-477D-8800-25981722BD23}"/>
          </ac:spMkLst>
        </pc:spChg>
        <pc:picChg chg="mod">
          <ac:chgData name="김 도영" userId="6d690e97e2340162" providerId="Windows Live" clId="Web-{E65FC0E6-A5BB-45F5-84D3-5FD390D86CD0}" dt="2021-09-14T07:36:47.094" v="1059" actId="1076"/>
          <ac:picMkLst>
            <pc:docMk/>
            <pc:sldMk cId="813575130" sldId="305"/>
            <ac:picMk id="3" creationId="{0FCB4E7D-E87B-4AEE-8420-3F8C74AFC2A3}"/>
          </ac:picMkLst>
        </pc:picChg>
      </pc:sldChg>
      <pc:sldChg chg="ord">
        <pc:chgData name="김 도영" userId="6d690e97e2340162" providerId="Windows Live" clId="Web-{E65FC0E6-A5BB-45F5-84D3-5FD390D86CD0}" dt="2021-09-14T07:40:21.442" v="1082"/>
        <pc:sldMkLst>
          <pc:docMk/>
          <pc:sldMk cId="3862876780" sldId="306"/>
        </pc:sldMkLst>
      </pc:sldChg>
      <pc:sldChg chg="addSp delSp modSp del">
        <pc:chgData name="김 도영" userId="6d690e97e2340162" providerId="Windows Live" clId="Web-{E65FC0E6-A5BB-45F5-84D3-5FD390D86CD0}" dt="2021-09-14T06:42:57.695" v="614"/>
        <pc:sldMkLst>
          <pc:docMk/>
          <pc:sldMk cId="786398735" sldId="307"/>
        </pc:sldMkLst>
        <pc:spChg chg="mod">
          <ac:chgData name="김 도영" userId="6d690e97e2340162" providerId="Windows Live" clId="Web-{E65FC0E6-A5BB-45F5-84D3-5FD390D86CD0}" dt="2021-09-14T05:48:37.733" v="2" actId="1076"/>
          <ac:spMkLst>
            <pc:docMk/>
            <pc:sldMk cId="786398735" sldId="307"/>
            <ac:spMk id="19" creationId="{7E9F6FCF-F91B-40C2-8E9C-10B5E08FCBF1}"/>
          </ac:spMkLst>
        </pc:spChg>
        <pc:spChg chg="del">
          <ac:chgData name="김 도영" userId="6d690e97e2340162" providerId="Windows Live" clId="Web-{E65FC0E6-A5BB-45F5-84D3-5FD390D86CD0}" dt="2021-09-14T05:48:39.295" v="5"/>
          <ac:spMkLst>
            <pc:docMk/>
            <pc:sldMk cId="786398735" sldId="307"/>
            <ac:spMk id="22" creationId="{7E9F6FCF-F91B-40C2-8E9C-10B5E08FCBF1}"/>
          </ac:spMkLst>
        </pc:spChg>
        <pc:spChg chg="mod">
          <ac:chgData name="김 도영" userId="6d690e97e2340162" providerId="Windows Live" clId="Web-{E65FC0E6-A5BB-45F5-84D3-5FD390D86CD0}" dt="2021-09-14T05:57:45.789" v="142" actId="1076"/>
          <ac:spMkLst>
            <pc:docMk/>
            <pc:sldMk cId="786398735" sldId="307"/>
            <ac:spMk id="24" creationId="{21D5B1F6-C837-486F-B0E4-5FCAFCE112E7}"/>
          </ac:spMkLst>
        </pc:spChg>
        <pc:spChg chg="del">
          <ac:chgData name="김 도영" userId="6d690e97e2340162" providerId="Windows Live" clId="Web-{E65FC0E6-A5BB-45F5-84D3-5FD390D86CD0}" dt="2021-09-14T05:48:39.295" v="4"/>
          <ac:spMkLst>
            <pc:docMk/>
            <pc:sldMk cId="786398735" sldId="307"/>
            <ac:spMk id="28" creationId="{7E9F6FCF-F91B-40C2-8E9C-10B5E08FCBF1}"/>
          </ac:spMkLst>
        </pc:spChg>
        <pc:spChg chg="del">
          <ac:chgData name="김 도영" userId="6d690e97e2340162" providerId="Windows Live" clId="Web-{E65FC0E6-A5BB-45F5-84D3-5FD390D86CD0}" dt="2021-09-14T05:48:39.295" v="3"/>
          <ac:spMkLst>
            <pc:docMk/>
            <pc:sldMk cId="786398735" sldId="307"/>
            <ac:spMk id="29" creationId="{7E9F6FCF-F91B-40C2-8E9C-10B5E08FCBF1}"/>
          </ac:spMkLst>
        </pc:spChg>
        <pc:spChg chg="del">
          <ac:chgData name="김 도영" userId="6d690e97e2340162" providerId="Windows Live" clId="Web-{E65FC0E6-A5BB-45F5-84D3-5FD390D86CD0}" dt="2021-09-14T05:48:39.295" v="6"/>
          <ac:spMkLst>
            <pc:docMk/>
            <pc:sldMk cId="786398735" sldId="307"/>
            <ac:spMk id="30" creationId="{7E9F6FCF-F91B-40C2-8E9C-10B5E08FCBF1}"/>
          </ac:spMkLst>
        </pc:spChg>
        <pc:grpChg chg="del">
          <ac:chgData name="김 도영" userId="6d690e97e2340162" providerId="Windows Live" clId="Web-{E65FC0E6-A5BB-45F5-84D3-5FD390D86CD0}" dt="2021-09-14T05:48:52.561" v="9"/>
          <ac:grpSpMkLst>
            <pc:docMk/>
            <pc:sldMk cId="786398735" sldId="307"/>
            <ac:grpSpMk id="21" creationId="{CF8FBD0D-98B7-401B-8E2F-08E1F0D56C3B}"/>
          </ac:grpSpMkLst>
        </pc:grpChg>
        <pc:graphicFrameChg chg="del">
          <ac:chgData name="김 도영" userId="6d690e97e2340162" providerId="Windows Live" clId="Web-{E65FC0E6-A5BB-45F5-84D3-5FD390D86CD0}" dt="2021-09-14T05:48:33.155" v="0"/>
          <ac:graphicFrameMkLst>
            <pc:docMk/>
            <pc:sldMk cId="786398735" sldId="307"/>
            <ac:graphicFrameMk id="2" creationId="{404260C1-8808-4ACC-8D0F-061DF042895F}"/>
          </ac:graphicFrameMkLst>
        </pc:graphicFrameChg>
        <pc:graphicFrameChg chg="add mod ord modGraphic">
          <ac:chgData name="김 도영" userId="6d690e97e2340162" providerId="Windows Live" clId="Web-{E65FC0E6-A5BB-45F5-84D3-5FD390D86CD0}" dt="2021-09-14T05:58:22.962" v="144" actId="1076"/>
          <ac:graphicFrameMkLst>
            <pc:docMk/>
            <pc:sldMk cId="786398735" sldId="307"/>
            <ac:graphicFrameMk id="15" creationId="{E521494D-2505-4DA9-B2BA-C9FABB458821}"/>
          </ac:graphicFrameMkLst>
        </pc:graphicFrameChg>
        <pc:picChg chg="mod">
          <ac:chgData name="김 도영" userId="6d690e97e2340162" providerId="Windows Live" clId="Web-{E65FC0E6-A5BB-45F5-84D3-5FD390D86CD0}" dt="2021-09-14T05:54:23.114" v="55" actId="1076"/>
          <ac:picMkLst>
            <pc:docMk/>
            <pc:sldMk cId="786398735" sldId="307"/>
            <ac:picMk id="4" creationId="{7291E1EC-680C-4E96-8C0E-C7CB1B99AAD6}"/>
          </ac:picMkLst>
        </pc:picChg>
        <pc:picChg chg="mod">
          <ac:chgData name="김 도영" userId="6d690e97e2340162" providerId="Windows Live" clId="Web-{E65FC0E6-A5BB-45F5-84D3-5FD390D86CD0}" dt="2021-09-14T05:53:41.426" v="43" actId="1076"/>
          <ac:picMkLst>
            <pc:docMk/>
            <pc:sldMk cId="786398735" sldId="307"/>
            <ac:picMk id="5" creationId="{07517340-E2E5-44B1-8DCA-4D72E39EF8E0}"/>
          </ac:picMkLst>
        </pc:picChg>
        <pc:picChg chg="mod topLvl">
          <ac:chgData name="김 도영" userId="6d690e97e2340162" providerId="Windows Live" clId="Web-{E65FC0E6-A5BB-45F5-84D3-5FD390D86CD0}" dt="2021-09-14T05:55:01.005" v="60" actId="1076"/>
          <ac:picMkLst>
            <pc:docMk/>
            <pc:sldMk cId="786398735" sldId="307"/>
            <ac:picMk id="6" creationId="{28B74B13-7331-4DBE-80FF-9713C53E5362}"/>
          </ac:picMkLst>
        </pc:picChg>
        <pc:picChg chg="mod topLvl">
          <ac:chgData name="김 도영" userId="6d690e97e2340162" providerId="Windows Live" clId="Web-{E65FC0E6-A5BB-45F5-84D3-5FD390D86CD0}" dt="2021-09-14T05:55:10.099" v="61" actId="1076"/>
          <ac:picMkLst>
            <pc:docMk/>
            <pc:sldMk cId="786398735" sldId="307"/>
            <ac:picMk id="8" creationId="{B389B19F-644F-4837-AB93-87105FF9AAEF}"/>
          </ac:picMkLst>
        </pc:picChg>
        <pc:picChg chg="mod">
          <ac:chgData name="김 도영" userId="6d690e97e2340162" providerId="Windows Live" clId="Web-{E65FC0E6-A5BB-45F5-84D3-5FD390D86CD0}" dt="2021-09-14T05:53:56.676" v="49" actId="1076"/>
          <ac:picMkLst>
            <pc:docMk/>
            <pc:sldMk cId="786398735" sldId="307"/>
            <ac:picMk id="9" creationId="{7B9F1B55-49E6-42A7-9D58-03C82A6B4137}"/>
          </ac:picMkLst>
        </pc:picChg>
        <pc:picChg chg="mod topLvl">
          <ac:chgData name="김 도영" userId="6d690e97e2340162" providerId="Windows Live" clId="Web-{E65FC0E6-A5BB-45F5-84D3-5FD390D86CD0}" dt="2021-09-14T05:54:42.364" v="57" actId="1076"/>
          <ac:picMkLst>
            <pc:docMk/>
            <pc:sldMk cId="786398735" sldId="307"/>
            <ac:picMk id="10" creationId="{A347CEFE-63F1-4F68-891A-ABF5EB9B66D7}"/>
          </ac:picMkLst>
        </pc:picChg>
        <pc:cxnChg chg="add mod">
          <ac:chgData name="김 도영" userId="6d690e97e2340162" providerId="Windows Live" clId="Web-{E65FC0E6-A5BB-45F5-84D3-5FD390D86CD0}" dt="2021-09-14T05:55:42.943" v="71" actId="1076"/>
          <ac:cxnSpMkLst>
            <pc:docMk/>
            <pc:sldMk cId="786398735" sldId="307"/>
            <ac:cxnSpMk id="17" creationId="{56C1A618-F316-49A4-9E57-098E887A75FC}"/>
          </ac:cxnSpMkLst>
        </pc:cxnChg>
        <pc:cxnChg chg="del">
          <ac:chgData name="김 도영" userId="6d690e97e2340162" providerId="Windows Live" clId="Web-{E65FC0E6-A5BB-45F5-84D3-5FD390D86CD0}" dt="2021-09-14T05:48:34.045" v="1"/>
          <ac:cxnSpMkLst>
            <pc:docMk/>
            <pc:sldMk cId="786398735" sldId="307"/>
            <ac:cxnSpMk id="23" creationId="{0068959C-8B00-45FC-A145-103C2D50C493}"/>
          </ac:cxnSpMkLst>
        </pc:cxnChg>
        <pc:cxnChg chg="add mod">
          <ac:chgData name="김 도영" userId="6d690e97e2340162" providerId="Windows Live" clId="Web-{E65FC0E6-A5BB-45F5-84D3-5FD390D86CD0}" dt="2021-09-14T05:55:53.053" v="72" actId="14100"/>
          <ac:cxnSpMkLst>
            <pc:docMk/>
            <pc:sldMk cId="786398735" sldId="307"/>
            <ac:cxnSpMk id="45" creationId="{1B949689-6D6E-4DBF-8A95-F8332FC130A8}"/>
          </ac:cxnSpMkLst>
        </pc:cxnChg>
        <pc:cxnChg chg="add mod">
          <ac:chgData name="김 도영" userId="6d690e97e2340162" providerId="Windows Live" clId="Web-{E65FC0E6-A5BB-45F5-84D3-5FD390D86CD0}" dt="2021-09-14T05:56:39.616" v="128" actId="1076"/>
          <ac:cxnSpMkLst>
            <pc:docMk/>
            <pc:sldMk cId="786398735" sldId="307"/>
            <ac:cxnSpMk id="50" creationId="{0B104E40-6853-4B72-87E1-466BEAD6F99C}"/>
          </ac:cxnSpMkLst>
        </pc:cxnChg>
        <pc:cxnChg chg="add mod">
          <ac:chgData name="김 도영" userId="6d690e97e2340162" providerId="Windows Live" clId="Web-{E65FC0E6-A5BB-45F5-84D3-5FD390D86CD0}" dt="2021-09-14T05:56:39.632" v="129" actId="1076"/>
          <ac:cxnSpMkLst>
            <pc:docMk/>
            <pc:sldMk cId="786398735" sldId="307"/>
            <ac:cxnSpMk id="51" creationId="{E3DF8286-3445-4407-8AED-B4F222222407}"/>
          </ac:cxnSpMkLst>
        </pc:cxnChg>
        <pc:cxnChg chg="add mod">
          <ac:chgData name="김 도영" userId="6d690e97e2340162" providerId="Windows Live" clId="Web-{E65FC0E6-A5BB-45F5-84D3-5FD390D86CD0}" dt="2021-09-14T05:56:44.007" v="132" actId="1076"/>
          <ac:cxnSpMkLst>
            <pc:docMk/>
            <pc:sldMk cId="786398735" sldId="307"/>
            <ac:cxnSpMk id="52" creationId="{C0272A7C-BD8F-4CE7-AF19-09417EA47A65}"/>
          </ac:cxnSpMkLst>
        </pc:cxnChg>
        <pc:cxnChg chg="add mod">
          <ac:chgData name="김 도영" userId="6d690e97e2340162" providerId="Windows Live" clId="Web-{E65FC0E6-A5BB-45F5-84D3-5FD390D86CD0}" dt="2021-09-14T05:56:44.022" v="133" actId="1076"/>
          <ac:cxnSpMkLst>
            <pc:docMk/>
            <pc:sldMk cId="786398735" sldId="307"/>
            <ac:cxnSpMk id="53" creationId="{625C22F4-BA1F-4D48-BB02-886E43A9CD8A}"/>
          </ac:cxnSpMkLst>
        </pc:cxnChg>
        <pc:cxnChg chg="add mod">
          <ac:chgData name="김 도영" userId="6d690e97e2340162" providerId="Windows Live" clId="Web-{E65FC0E6-A5BB-45F5-84D3-5FD390D86CD0}" dt="2021-09-14T05:56:49.148" v="136" actId="1076"/>
          <ac:cxnSpMkLst>
            <pc:docMk/>
            <pc:sldMk cId="786398735" sldId="307"/>
            <ac:cxnSpMk id="54" creationId="{288E2507-5F4D-4664-811A-9568C59DE646}"/>
          </ac:cxnSpMkLst>
        </pc:cxnChg>
        <pc:cxnChg chg="add mod">
          <ac:chgData name="김 도영" userId="6d690e97e2340162" providerId="Windows Live" clId="Web-{E65FC0E6-A5BB-45F5-84D3-5FD390D86CD0}" dt="2021-09-14T05:56:49.148" v="137" actId="1076"/>
          <ac:cxnSpMkLst>
            <pc:docMk/>
            <pc:sldMk cId="786398735" sldId="307"/>
            <ac:cxnSpMk id="55" creationId="{5D5A5D96-CEBA-448D-9FAC-DF4E9005CF43}"/>
          </ac:cxnSpMkLst>
        </pc:cxnChg>
        <pc:cxnChg chg="add mod">
          <ac:chgData name="김 도영" userId="6d690e97e2340162" providerId="Windows Live" clId="Web-{E65FC0E6-A5BB-45F5-84D3-5FD390D86CD0}" dt="2021-09-14T05:56:51.898" v="140" actId="1076"/>
          <ac:cxnSpMkLst>
            <pc:docMk/>
            <pc:sldMk cId="786398735" sldId="307"/>
            <ac:cxnSpMk id="56" creationId="{082CEEDD-65D3-4AE1-AC76-0AA9BBBCE89A}"/>
          </ac:cxnSpMkLst>
        </pc:cxnChg>
        <pc:cxnChg chg="add mod">
          <ac:chgData name="김 도영" userId="6d690e97e2340162" providerId="Windows Live" clId="Web-{E65FC0E6-A5BB-45F5-84D3-5FD390D86CD0}" dt="2021-09-14T05:56:51.913" v="141" actId="1076"/>
          <ac:cxnSpMkLst>
            <pc:docMk/>
            <pc:sldMk cId="786398735" sldId="307"/>
            <ac:cxnSpMk id="57" creationId="{8B761FD7-9C8D-4B24-BB27-8B8158090BAE}"/>
          </ac:cxnSpMkLst>
        </pc:cxnChg>
      </pc:sldChg>
      <pc:sldChg chg="addSp delSp modSp add ord replId">
        <pc:chgData name="김 도영" userId="6d690e97e2340162" providerId="Windows Live" clId="Web-{E65FC0E6-A5BB-45F5-84D3-5FD390D86CD0}" dt="2021-09-14T07:39:35.629" v="1077"/>
        <pc:sldMkLst>
          <pc:docMk/>
          <pc:sldMk cId="3586682668" sldId="308"/>
        </pc:sldMkLst>
        <pc:spChg chg="mod">
          <ac:chgData name="김 도영" userId="6d690e97e2340162" providerId="Windows Live" clId="Web-{E65FC0E6-A5BB-45F5-84D3-5FD390D86CD0}" dt="2021-09-14T06:40:53.084" v="563" actId="1076"/>
          <ac:spMkLst>
            <pc:docMk/>
            <pc:sldMk cId="3586682668" sldId="308"/>
            <ac:spMk id="19" creationId="{7E9F6FCF-F91B-40C2-8E9C-10B5E08FCBF1}"/>
          </ac:spMkLst>
        </pc:spChg>
        <pc:spChg chg="mod">
          <ac:chgData name="김 도영" userId="6d690e97e2340162" providerId="Windows Live" clId="Web-{E65FC0E6-A5BB-45F5-84D3-5FD390D86CD0}" dt="2021-09-14T06:40:53.084" v="562" actId="1076"/>
          <ac:spMkLst>
            <pc:docMk/>
            <pc:sldMk cId="3586682668" sldId="308"/>
            <ac:spMk id="24" creationId="{21D5B1F6-C837-486F-B0E4-5FCAFCE112E7}"/>
          </ac:spMkLst>
        </pc:spChg>
        <pc:spChg chg="del">
          <ac:chgData name="김 도영" userId="6d690e97e2340162" providerId="Windows Live" clId="Web-{E65FC0E6-A5BB-45F5-84D3-5FD390D86CD0}" dt="2021-09-14T06:04:09.999" v="245"/>
          <ac:spMkLst>
            <pc:docMk/>
            <pc:sldMk cId="3586682668" sldId="308"/>
            <ac:spMk id="25" creationId="{21734428-5842-497C-B778-05001578FE93}"/>
          </ac:spMkLst>
        </pc:spChg>
        <pc:spChg chg="del">
          <ac:chgData name="김 도영" userId="6d690e97e2340162" providerId="Windows Live" clId="Web-{E65FC0E6-A5BB-45F5-84D3-5FD390D86CD0}" dt="2021-09-14T06:04:09.999" v="244"/>
          <ac:spMkLst>
            <pc:docMk/>
            <pc:sldMk cId="3586682668" sldId="308"/>
            <ac:spMk id="26" creationId="{B4331D9E-185E-464A-9C2E-E3AC60ED80A8}"/>
          </ac:spMkLst>
        </pc:spChg>
        <pc:spChg chg="del">
          <ac:chgData name="김 도영" userId="6d690e97e2340162" providerId="Windows Live" clId="Web-{E65FC0E6-A5BB-45F5-84D3-5FD390D86CD0}" dt="2021-09-14T06:04:09.999" v="243"/>
          <ac:spMkLst>
            <pc:docMk/>
            <pc:sldMk cId="3586682668" sldId="308"/>
            <ac:spMk id="27" creationId="{BE472DAC-4F00-4623-8C25-2222861BEF44}"/>
          </ac:spMkLst>
        </pc:spChg>
        <pc:spChg chg="add del mod">
          <ac:chgData name="김 도영" userId="6d690e97e2340162" providerId="Windows Live" clId="Web-{E65FC0E6-A5BB-45F5-84D3-5FD390D86CD0}" dt="2021-09-14T06:13:52.415" v="373"/>
          <ac:spMkLst>
            <pc:docMk/>
            <pc:sldMk cId="3586682668" sldId="308"/>
            <ac:spMk id="29" creationId="{E58FDB7C-CE02-4485-A665-7A95ADA0483C}"/>
          </ac:spMkLst>
        </pc:spChg>
        <pc:spChg chg="add mod">
          <ac:chgData name="김 도영" userId="6d690e97e2340162" providerId="Windows Live" clId="Web-{E65FC0E6-A5BB-45F5-84D3-5FD390D86CD0}" dt="2021-09-14T06:40:53.115" v="566" actId="1076"/>
          <ac:spMkLst>
            <pc:docMk/>
            <pc:sldMk cId="3586682668" sldId="308"/>
            <ac:spMk id="30" creationId="{2D211925-FD82-434A-AC7D-5830FA45CB3C}"/>
          </ac:spMkLst>
        </pc:spChg>
        <pc:spChg chg="add mod">
          <ac:chgData name="김 도영" userId="6d690e97e2340162" providerId="Windows Live" clId="Web-{E65FC0E6-A5BB-45F5-84D3-5FD390D86CD0}" dt="2021-09-14T06:40:53.130" v="567" actId="1076"/>
          <ac:spMkLst>
            <pc:docMk/>
            <pc:sldMk cId="3586682668" sldId="308"/>
            <ac:spMk id="31" creationId="{F2AA3EF8-61CB-4A78-A279-1B876EF5AF4F}"/>
          </ac:spMkLst>
        </pc:spChg>
        <pc:spChg chg="add del">
          <ac:chgData name="김 도영" userId="6d690e97e2340162" providerId="Windows Live" clId="Web-{E65FC0E6-A5BB-45F5-84D3-5FD390D86CD0}" dt="2021-09-14T06:04:58.156" v="260"/>
          <ac:spMkLst>
            <pc:docMk/>
            <pc:sldMk cId="3586682668" sldId="308"/>
            <ac:spMk id="32" creationId="{1B1DFC75-D00E-45DA-84D9-6CC95A437DB3}"/>
          </ac:spMkLst>
        </pc:spChg>
        <pc:spChg chg="add del">
          <ac:chgData name="김 도영" userId="6d690e97e2340162" providerId="Windows Live" clId="Web-{E65FC0E6-A5BB-45F5-84D3-5FD390D86CD0}" dt="2021-09-14T06:05:02.625" v="262"/>
          <ac:spMkLst>
            <pc:docMk/>
            <pc:sldMk cId="3586682668" sldId="308"/>
            <ac:spMk id="33" creationId="{5D3DDFB0-B07D-44AE-B599-1BB2408B8B1B}"/>
          </ac:spMkLst>
        </pc:spChg>
        <pc:spChg chg="add del mod">
          <ac:chgData name="김 도영" userId="6d690e97e2340162" providerId="Windows Live" clId="Web-{E65FC0E6-A5BB-45F5-84D3-5FD390D86CD0}" dt="2021-09-14T06:40:01.817" v="541"/>
          <ac:spMkLst>
            <pc:docMk/>
            <pc:sldMk cId="3586682668" sldId="308"/>
            <ac:spMk id="48" creationId="{65360D7C-2FB0-497F-BDD6-D664CF90C471}"/>
          </ac:spMkLst>
        </pc:spChg>
        <pc:spChg chg="add mod">
          <ac:chgData name="김 도영" userId="6d690e97e2340162" providerId="Windows Live" clId="Web-{E65FC0E6-A5BB-45F5-84D3-5FD390D86CD0}" dt="2021-09-14T06:40:53.162" v="569" actId="1076"/>
          <ac:spMkLst>
            <pc:docMk/>
            <pc:sldMk cId="3586682668" sldId="308"/>
            <ac:spMk id="49" creationId="{DC2E3DA3-3066-4AD8-AA2A-3476361EB6F6}"/>
          </ac:spMkLst>
        </pc:spChg>
        <pc:spChg chg="add del mod">
          <ac:chgData name="김 도영" userId="6d690e97e2340162" providerId="Windows Live" clId="Web-{E65FC0E6-A5BB-45F5-84D3-5FD390D86CD0}" dt="2021-09-14T06:40:01.801" v="540"/>
          <ac:spMkLst>
            <pc:docMk/>
            <pc:sldMk cId="3586682668" sldId="308"/>
            <ac:spMk id="58" creationId="{432BF1BC-FD2C-4209-B910-CEA7B46FB5F1}"/>
          </ac:spMkLst>
        </pc:spChg>
        <pc:spChg chg="add mod">
          <ac:chgData name="김 도영" userId="6d690e97e2340162" providerId="Windows Live" clId="Web-{E65FC0E6-A5BB-45F5-84D3-5FD390D86CD0}" dt="2021-09-14T06:41:27.006" v="596" actId="20577"/>
          <ac:spMkLst>
            <pc:docMk/>
            <pc:sldMk cId="3586682668" sldId="308"/>
            <ac:spMk id="59" creationId="{24D89E91-FA1A-4B65-92F8-FDBEA96BCFDA}"/>
          </ac:spMkLst>
        </pc:spChg>
        <pc:spChg chg="add mod">
          <ac:chgData name="김 도영" userId="6d690e97e2340162" providerId="Windows Live" clId="Web-{E65FC0E6-A5BB-45F5-84D3-5FD390D86CD0}" dt="2021-09-14T06:40:53.177" v="571" actId="1076"/>
          <ac:spMkLst>
            <pc:docMk/>
            <pc:sldMk cId="3586682668" sldId="308"/>
            <ac:spMk id="60" creationId="{5F345742-7031-4B73-A1C3-D9EF3FE53CEE}"/>
          </ac:spMkLst>
        </pc:spChg>
        <pc:spChg chg="add mod">
          <ac:chgData name="김 도영" userId="6d690e97e2340162" providerId="Windows Live" clId="Web-{E65FC0E6-A5BB-45F5-84D3-5FD390D86CD0}" dt="2021-09-14T06:40:53.209" v="573" actId="1076"/>
          <ac:spMkLst>
            <pc:docMk/>
            <pc:sldMk cId="3586682668" sldId="308"/>
            <ac:spMk id="61" creationId="{F686F589-0BDC-4807-807E-7433C471A2C5}"/>
          </ac:spMkLst>
        </pc:spChg>
        <pc:spChg chg="add mod">
          <ac:chgData name="김 도영" userId="6d690e97e2340162" providerId="Windows Live" clId="Web-{E65FC0E6-A5BB-45F5-84D3-5FD390D86CD0}" dt="2021-09-14T06:40:53.209" v="574" actId="1076"/>
          <ac:spMkLst>
            <pc:docMk/>
            <pc:sldMk cId="3586682668" sldId="308"/>
            <ac:spMk id="62" creationId="{1A0D34E1-1AD5-494C-8F2B-5DC882B38D35}"/>
          </ac:spMkLst>
        </pc:spChg>
        <pc:spChg chg="add del mod">
          <ac:chgData name="김 도영" userId="6d690e97e2340162" providerId="Windows Live" clId="Web-{E65FC0E6-A5BB-45F5-84D3-5FD390D86CD0}" dt="2021-09-14T06:40:01.801" v="539"/>
          <ac:spMkLst>
            <pc:docMk/>
            <pc:sldMk cId="3586682668" sldId="308"/>
            <ac:spMk id="63" creationId="{DD8DCFCD-1498-4952-88C8-FE7983220956}"/>
          </ac:spMkLst>
        </pc:spChg>
        <pc:spChg chg="add del mod">
          <ac:chgData name="김 도영" userId="6d690e97e2340162" providerId="Windows Live" clId="Web-{E65FC0E6-A5BB-45F5-84D3-5FD390D86CD0}" dt="2021-09-14T06:15:41.745" v="406"/>
          <ac:spMkLst>
            <pc:docMk/>
            <pc:sldMk cId="3586682668" sldId="308"/>
            <ac:spMk id="64" creationId="{368F8206-7044-4B4C-B4D6-73811DDEA034}"/>
          </ac:spMkLst>
        </pc:spChg>
        <pc:spChg chg="add mod">
          <ac:chgData name="김 도영" userId="6d690e97e2340162" providerId="Windows Live" clId="Web-{E65FC0E6-A5BB-45F5-84D3-5FD390D86CD0}" dt="2021-09-14T06:40:53.224" v="575" actId="1076"/>
          <ac:spMkLst>
            <pc:docMk/>
            <pc:sldMk cId="3586682668" sldId="308"/>
            <ac:spMk id="65" creationId="{B49FA9A2-7336-40B1-AAD9-3AE6F91DFC13}"/>
          </ac:spMkLst>
        </pc:spChg>
        <pc:graphicFrameChg chg="add mod ord modGraphic">
          <ac:chgData name="김 도영" userId="6d690e97e2340162" providerId="Windows Live" clId="Web-{E65FC0E6-A5BB-45F5-84D3-5FD390D86CD0}" dt="2021-09-14T06:41:39.897" v="612"/>
          <ac:graphicFrameMkLst>
            <pc:docMk/>
            <pc:sldMk cId="3586682668" sldId="308"/>
            <ac:graphicFrameMk id="2" creationId="{B52F49E5-A241-4545-BD94-D44AB0C3A1F2}"/>
          </ac:graphicFrameMkLst>
        </pc:graphicFrameChg>
        <pc:graphicFrameChg chg="del">
          <ac:chgData name="김 도영" userId="6d690e97e2340162" providerId="Windows Live" clId="Web-{E65FC0E6-A5BB-45F5-84D3-5FD390D86CD0}" dt="2021-09-14T05:59:47.416" v="146"/>
          <ac:graphicFrameMkLst>
            <pc:docMk/>
            <pc:sldMk cId="3586682668" sldId="308"/>
            <ac:graphicFrameMk id="15" creationId="{E521494D-2505-4DA9-B2BA-C9FABB458821}"/>
          </ac:graphicFrameMkLst>
        </pc:graphicFrameChg>
        <pc:picChg chg="mod">
          <ac:chgData name="김 도영" userId="6d690e97e2340162" providerId="Windows Live" clId="Web-{E65FC0E6-A5BB-45F5-84D3-5FD390D86CD0}" dt="2021-09-14T06:40:53.052" v="560" actId="1076"/>
          <ac:picMkLst>
            <pc:docMk/>
            <pc:sldMk cId="3586682668" sldId="308"/>
            <ac:picMk id="4" creationId="{7291E1EC-680C-4E96-8C0E-C7CB1B99AAD6}"/>
          </ac:picMkLst>
        </pc:picChg>
        <pc:picChg chg="mod modCrop">
          <ac:chgData name="김 도영" userId="6d690e97e2340162" providerId="Windows Live" clId="Web-{E65FC0E6-A5BB-45F5-84D3-5FD390D86CD0}" dt="2021-09-14T06:06:39.955" v="293" actId="1076"/>
          <ac:picMkLst>
            <pc:docMk/>
            <pc:sldMk cId="3586682668" sldId="308"/>
            <ac:picMk id="5" creationId="{07517340-E2E5-44B1-8DCA-4D72E39EF8E0}"/>
          </ac:picMkLst>
        </pc:picChg>
        <pc:picChg chg="mod">
          <ac:chgData name="김 도영" userId="6d690e97e2340162" providerId="Windows Live" clId="Web-{E65FC0E6-A5BB-45F5-84D3-5FD390D86CD0}" dt="2021-09-14T07:31:31.370" v="853" actId="1076"/>
          <ac:picMkLst>
            <pc:docMk/>
            <pc:sldMk cId="3586682668" sldId="308"/>
            <ac:picMk id="5" creationId="{C1C50F1E-E77F-4007-BA5C-B0E23CC6212A}"/>
          </ac:picMkLst>
        </pc:picChg>
        <pc:picChg chg="del mod modCrop">
          <ac:chgData name="김 도영" userId="6d690e97e2340162" providerId="Windows Live" clId="Web-{E65FC0E6-A5BB-45F5-84D3-5FD390D86CD0}" dt="2021-09-14T06:29:09.540" v="512"/>
          <ac:picMkLst>
            <pc:docMk/>
            <pc:sldMk cId="3586682668" sldId="308"/>
            <ac:picMk id="6" creationId="{28B74B13-7331-4DBE-80FF-9713C53E5362}"/>
          </ac:picMkLst>
        </pc:picChg>
        <pc:picChg chg="mod">
          <ac:chgData name="김 도영" userId="6d690e97e2340162" providerId="Windows Live" clId="Web-{E65FC0E6-A5BB-45F5-84D3-5FD390D86CD0}" dt="2021-09-14T06:40:53.287" v="579" actId="1076"/>
          <ac:picMkLst>
            <pc:docMk/>
            <pc:sldMk cId="3586682668" sldId="308"/>
            <ac:picMk id="6" creationId="{4CC14CD5-C520-4EA6-9C8D-78ACA806E44B}"/>
          </ac:picMkLst>
        </pc:picChg>
        <pc:picChg chg="del mod modCrop">
          <ac:chgData name="김 도영" userId="6d690e97e2340162" providerId="Windows Live" clId="Web-{E65FC0E6-A5BB-45F5-84D3-5FD390D86CD0}" dt="2021-09-14T06:40:04.583" v="545"/>
          <ac:picMkLst>
            <pc:docMk/>
            <pc:sldMk cId="3586682668" sldId="308"/>
            <ac:picMk id="8" creationId="{B389B19F-644F-4837-AB93-87105FF9AAEF}"/>
          </ac:picMkLst>
        </pc:picChg>
        <pc:picChg chg="mod">
          <ac:chgData name="김 도영" userId="6d690e97e2340162" providerId="Windows Live" clId="Web-{E65FC0E6-A5BB-45F5-84D3-5FD390D86CD0}" dt="2021-09-14T06:40:53.099" v="564" actId="1076"/>
          <ac:picMkLst>
            <pc:docMk/>
            <pc:sldMk cId="3586682668" sldId="308"/>
            <ac:picMk id="9" creationId="{7B9F1B55-49E6-42A7-9D58-03C82A6B4137}"/>
          </ac:picMkLst>
        </pc:picChg>
        <pc:picChg chg="mod">
          <ac:chgData name="김 도영" userId="6d690e97e2340162" providerId="Windows Live" clId="Web-{E65FC0E6-A5BB-45F5-84D3-5FD390D86CD0}" dt="2021-09-14T06:40:53.068" v="561" actId="1076"/>
          <ac:picMkLst>
            <pc:docMk/>
            <pc:sldMk cId="3586682668" sldId="308"/>
            <ac:picMk id="10" creationId="{A347CEFE-63F1-4F68-891A-ABF5EB9B66D7}"/>
          </ac:picMkLst>
        </pc:picChg>
        <pc:picChg chg="add mod">
          <ac:chgData name="김 도영" userId="6d690e97e2340162" providerId="Windows Live" clId="Web-{E65FC0E6-A5BB-45F5-84D3-5FD390D86CD0}" dt="2021-09-14T06:40:53.271" v="578" actId="1076"/>
          <ac:picMkLst>
            <pc:docMk/>
            <pc:sldMk cId="3586682668" sldId="308"/>
            <ac:picMk id="11" creationId="{0926CE0B-3C94-4DA1-92CE-0D10CDF4816C}"/>
          </ac:picMkLst>
        </pc:picChg>
        <pc:picChg chg="del">
          <ac:chgData name="김 도영" userId="6d690e97e2340162" providerId="Windows Live" clId="Web-{E65FC0E6-A5BB-45F5-84D3-5FD390D86CD0}" dt="2021-09-14T06:40:04.583" v="544"/>
          <ac:picMkLst>
            <pc:docMk/>
            <pc:sldMk cId="3586682668" sldId="308"/>
            <ac:picMk id="12" creationId="{1DF21C1D-5F41-4A24-86AE-0EFA1687212C}"/>
          </ac:picMkLst>
        </pc:picChg>
        <pc:picChg chg="add del mod">
          <ac:chgData name="김 도영" userId="6d690e97e2340162" providerId="Windows Live" clId="Web-{E65FC0E6-A5BB-45F5-84D3-5FD390D86CD0}" dt="2021-09-14T06:40:07.098" v="546"/>
          <ac:picMkLst>
            <pc:docMk/>
            <pc:sldMk cId="3586682668" sldId="308"/>
            <ac:picMk id="13" creationId="{CE01D212-BFCC-4089-B765-828820637954}"/>
          </ac:picMkLst>
        </pc:picChg>
        <pc:picChg chg="del">
          <ac:chgData name="김 도영" userId="6d690e97e2340162" providerId="Windows Live" clId="Web-{E65FC0E6-A5BB-45F5-84D3-5FD390D86CD0}" dt="2021-09-14T06:40:04.583" v="543"/>
          <ac:picMkLst>
            <pc:docMk/>
            <pc:sldMk cId="3586682668" sldId="308"/>
            <ac:picMk id="14" creationId="{CA60ABFD-486E-4FB8-A862-E0E8BBFE67F5}"/>
          </ac:picMkLst>
        </pc:picChg>
        <pc:picChg chg="mod">
          <ac:chgData name="김 도영" userId="6d690e97e2340162" providerId="Windows Live" clId="Web-{E65FC0E6-A5BB-45F5-84D3-5FD390D86CD0}" dt="2021-09-14T06:40:53.318" v="580" actId="1076"/>
          <ac:picMkLst>
            <pc:docMk/>
            <pc:sldMk cId="3586682668" sldId="308"/>
            <ac:picMk id="15" creationId="{0CEADF50-4E96-43FA-9892-E559B4939B2D}"/>
          </ac:picMkLst>
        </pc:picChg>
        <pc:picChg chg="del">
          <ac:chgData name="김 도영" userId="6d690e97e2340162" providerId="Windows Live" clId="Web-{E65FC0E6-A5BB-45F5-84D3-5FD390D86CD0}" dt="2021-09-14T06:40:04.583" v="542"/>
          <ac:picMkLst>
            <pc:docMk/>
            <pc:sldMk cId="3586682668" sldId="308"/>
            <ac:picMk id="16" creationId="{0BA86D9A-370B-4AA2-A50B-F6315DAC3B71}"/>
          </ac:picMkLst>
        </pc:picChg>
        <pc:picChg chg="add mod">
          <ac:chgData name="김 도영" userId="6d690e97e2340162" providerId="Windows Live" clId="Web-{E65FC0E6-A5BB-45F5-84D3-5FD390D86CD0}" dt="2021-09-14T06:32:05.637" v="514" actId="1076"/>
          <ac:picMkLst>
            <pc:docMk/>
            <pc:sldMk cId="3586682668" sldId="308"/>
            <ac:picMk id="18" creationId="{7C7E5E32-321F-4AEE-96A7-31668516C834}"/>
          </ac:picMkLst>
        </pc:picChg>
        <pc:picChg chg="add mod">
          <ac:chgData name="김 도영" userId="6d690e97e2340162" providerId="Windows Live" clId="Web-{E65FC0E6-A5BB-45F5-84D3-5FD390D86CD0}" dt="2021-09-14T06:34:03.748" v="520" actId="1076"/>
          <ac:picMkLst>
            <pc:docMk/>
            <pc:sldMk cId="3586682668" sldId="308"/>
            <ac:picMk id="20" creationId="{3EEAFDC2-F7DF-41E6-8765-A3AAEE6B3E1A}"/>
          </ac:picMkLst>
        </pc:picChg>
        <pc:picChg chg="add del mod">
          <ac:chgData name="김 도영" userId="6d690e97e2340162" providerId="Windows Live" clId="Web-{E65FC0E6-A5BB-45F5-84D3-5FD390D86CD0}" dt="2021-09-14T06:35:47.078" v="526"/>
          <ac:picMkLst>
            <pc:docMk/>
            <pc:sldMk cId="3586682668" sldId="308"/>
            <ac:picMk id="21" creationId="{3C93EC31-EDC1-479E-A72E-EA1BDA850E6D}"/>
          </ac:picMkLst>
        </pc:picChg>
        <pc:picChg chg="add del mod">
          <ac:chgData name="김 도영" userId="6d690e97e2340162" providerId="Windows Live" clId="Web-{E65FC0E6-A5BB-45F5-84D3-5FD390D86CD0}" dt="2021-09-14T06:35:55.641" v="528"/>
          <ac:picMkLst>
            <pc:docMk/>
            <pc:sldMk cId="3586682668" sldId="308"/>
            <ac:picMk id="22" creationId="{E8082C35-119C-4BD2-B9C0-B8914C1B8417}"/>
          </ac:picMkLst>
        </pc:picChg>
        <pc:picChg chg="add del mod">
          <ac:chgData name="김 도영" userId="6d690e97e2340162" providerId="Windows Live" clId="Web-{E65FC0E6-A5BB-45F5-84D3-5FD390D86CD0}" dt="2021-09-14T06:37:51.784" v="536"/>
          <ac:picMkLst>
            <pc:docMk/>
            <pc:sldMk cId="3586682668" sldId="308"/>
            <ac:picMk id="23" creationId="{40EEC88F-59F9-4338-B1DA-C950E3EC995C}"/>
          </ac:picMkLst>
        </pc:picChg>
        <pc:picChg chg="add del mod">
          <ac:chgData name="김 도영" userId="6d690e97e2340162" providerId="Windows Live" clId="Web-{E65FC0E6-A5BB-45F5-84D3-5FD390D86CD0}" dt="2021-09-14T06:40:10.067" v="548"/>
          <ac:picMkLst>
            <pc:docMk/>
            <pc:sldMk cId="3586682668" sldId="308"/>
            <ac:picMk id="28" creationId="{04A83E99-D05C-4994-844A-37BD25BC0C01}"/>
          </ac:picMkLst>
        </pc:picChg>
        <pc:picChg chg="add del mod">
          <ac:chgData name="김 도영" userId="6d690e97e2340162" providerId="Windows Live" clId="Web-{E65FC0E6-A5BB-45F5-84D3-5FD390D86CD0}" dt="2021-09-14T06:40:55.740" v="584"/>
          <ac:picMkLst>
            <pc:docMk/>
            <pc:sldMk cId="3586682668" sldId="308"/>
            <ac:picMk id="69" creationId="{3A98781A-9329-4DCA-B041-FD747BCB81A0}"/>
          </ac:picMkLst>
        </pc:picChg>
        <pc:picChg chg="add del mod">
          <ac:chgData name="김 도영" userId="6d690e97e2340162" providerId="Windows Live" clId="Web-{E65FC0E6-A5BB-45F5-84D3-5FD390D86CD0}" dt="2021-09-14T06:40:54.974" v="583"/>
          <ac:picMkLst>
            <pc:docMk/>
            <pc:sldMk cId="3586682668" sldId="308"/>
            <ac:picMk id="70" creationId="{8DFEF019-C4C0-4063-869F-9F686FFEBA6A}"/>
          </ac:picMkLst>
        </pc:picChg>
        <pc:cxnChg chg="add mod">
          <ac:chgData name="김 도영" userId="6d690e97e2340162" providerId="Windows Live" clId="Web-{E65FC0E6-A5BB-45F5-84D3-5FD390D86CD0}" dt="2021-09-14T06:40:53.115" v="565" actId="1076"/>
          <ac:cxnSpMkLst>
            <pc:docMk/>
            <pc:sldMk cId="3586682668" sldId="308"/>
            <ac:cxnSpMk id="3" creationId="{4C0EA717-383F-4352-8EA8-A671B2320410}"/>
          </ac:cxnSpMkLst>
        </pc:cxnChg>
        <pc:cxnChg chg="add mod">
          <ac:chgData name="김 도영" userId="6d690e97e2340162" providerId="Windows Live" clId="Web-{E65FC0E6-A5BB-45F5-84D3-5FD390D86CD0}" dt="2021-09-14T06:40:53.193" v="572" actId="1076"/>
          <ac:cxnSpMkLst>
            <pc:docMk/>
            <pc:sldMk cId="3586682668" sldId="308"/>
            <ac:cxnSpMk id="7" creationId="{0D204D10-1987-4039-A9DF-3EAE72779F34}"/>
          </ac:cxnSpMkLst>
        </pc:cxnChg>
        <pc:cxnChg chg="del">
          <ac:chgData name="김 도영" userId="6d690e97e2340162" providerId="Windows Live" clId="Web-{E65FC0E6-A5BB-45F5-84D3-5FD390D86CD0}" dt="2021-09-14T06:00:02.370" v="162"/>
          <ac:cxnSpMkLst>
            <pc:docMk/>
            <pc:sldMk cId="3586682668" sldId="308"/>
            <ac:cxnSpMk id="17" creationId="{56C1A618-F316-49A4-9E57-098E887A75FC}"/>
          </ac:cxnSpMkLst>
        </pc:cxnChg>
        <pc:cxnChg chg="add del mod">
          <ac:chgData name="김 도영" userId="6d690e97e2340162" providerId="Windows Live" clId="Web-{E65FC0E6-A5BB-45F5-84D3-5FD390D86CD0}" dt="2021-09-14T06:13:57.071" v="376"/>
          <ac:cxnSpMkLst>
            <pc:docMk/>
            <pc:sldMk cId="3586682668" sldId="308"/>
            <ac:cxnSpMk id="34" creationId="{9EA784DA-D409-47E0-9CA0-6E57663523B3}"/>
          </ac:cxnSpMkLst>
        </pc:cxnChg>
        <pc:cxnChg chg="add del mod">
          <ac:chgData name="김 도영" userId="6d690e97e2340162" providerId="Windows Live" clId="Web-{E65FC0E6-A5BB-45F5-84D3-5FD390D86CD0}" dt="2021-09-14T06:13:53.275" v="374"/>
          <ac:cxnSpMkLst>
            <pc:docMk/>
            <pc:sldMk cId="3586682668" sldId="308"/>
            <ac:cxnSpMk id="35" creationId="{F03B91EC-A414-4E64-8A03-237AA3387643}"/>
          </ac:cxnSpMkLst>
        </pc:cxnChg>
        <pc:cxnChg chg="add del mod">
          <ac:chgData name="김 도영" userId="6d690e97e2340162" providerId="Windows Live" clId="Web-{E65FC0E6-A5BB-45F5-84D3-5FD390D86CD0}" dt="2021-09-14T06:18:18.263" v="441"/>
          <ac:cxnSpMkLst>
            <pc:docMk/>
            <pc:sldMk cId="3586682668" sldId="308"/>
            <ac:cxnSpMk id="36" creationId="{EE927ACB-AFBD-4EAE-8786-C56C979C91B1}"/>
          </ac:cxnSpMkLst>
        </pc:cxnChg>
        <pc:cxnChg chg="add del mod">
          <ac:chgData name="김 도영" userId="6d690e97e2340162" providerId="Windows Live" clId="Web-{E65FC0E6-A5BB-45F5-84D3-5FD390D86CD0}" dt="2021-09-14T06:17:50.044" v="435"/>
          <ac:cxnSpMkLst>
            <pc:docMk/>
            <pc:sldMk cId="3586682668" sldId="308"/>
            <ac:cxnSpMk id="37" creationId="{C4638486-8353-403A-A3EB-6653E3D90976}"/>
          </ac:cxnSpMkLst>
        </pc:cxnChg>
        <pc:cxnChg chg="add del mod">
          <ac:chgData name="김 도영" userId="6d690e97e2340162" providerId="Windows Live" clId="Web-{E65FC0E6-A5BB-45F5-84D3-5FD390D86CD0}" dt="2021-09-14T06:18:37.889" v="447"/>
          <ac:cxnSpMkLst>
            <pc:docMk/>
            <pc:sldMk cId="3586682668" sldId="308"/>
            <ac:cxnSpMk id="38" creationId="{0CE11069-2322-4F8E-8F4A-F455ABBF27F9}"/>
          </ac:cxnSpMkLst>
        </pc:cxnChg>
        <pc:cxnChg chg="add del mod">
          <ac:chgData name="김 도영" userId="6d690e97e2340162" providerId="Windows Live" clId="Web-{E65FC0E6-A5BB-45F5-84D3-5FD390D86CD0}" dt="2021-09-14T06:18:27.045" v="444"/>
          <ac:cxnSpMkLst>
            <pc:docMk/>
            <pc:sldMk cId="3586682668" sldId="308"/>
            <ac:cxnSpMk id="39" creationId="{6406C53C-57E1-4E30-B4B0-487D12A7B456}"/>
          </ac:cxnSpMkLst>
        </pc:cxnChg>
        <pc:cxnChg chg="add del mod">
          <ac:chgData name="김 도영" userId="6d690e97e2340162" providerId="Windows Live" clId="Web-{E65FC0E6-A5BB-45F5-84D3-5FD390D86CD0}" dt="2021-09-14T06:06:48.595" v="297"/>
          <ac:cxnSpMkLst>
            <pc:docMk/>
            <pc:sldMk cId="3586682668" sldId="308"/>
            <ac:cxnSpMk id="40" creationId="{525F9481-53BE-4BAE-8151-BC705647D3A7}"/>
          </ac:cxnSpMkLst>
        </pc:cxnChg>
        <pc:cxnChg chg="add del mod">
          <ac:chgData name="김 도영" userId="6d690e97e2340162" providerId="Windows Live" clId="Web-{E65FC0E6-A5BB-45F5-84D3-5FD390D86CD0}" dt="2021-09-14T06:06:48.595" v="296"/>
          <ac:cxnSpMkLst>
            <pc:docMk/>
            <pc:sldMk cId="3586682668" sldId="308"/>
            <ac:cxnSpMk id="41" creationId="{0F8924EA-F277-43FC-8028-D466F51E08A2}"/>
          </ac:cxnSpMkLst>
        </pc:cxnChg>
        <pc:cxnChg chg="add del mod">
          <ac:chgData name="김 도영" userId="6d690e97e2340162" providerId="Windows Live" clId="Web-{E65FC0E6-A5BB-45F5-84D3-5FD390D86CD0}" dt="2021-09-14T06:06:54.470" v="301"/>
          <ac:cxnSpMkLst>
            <pc:docMk/>
            <pc:sldMk cId="3586682668" sldId="308"/>
            <ac:cxnSpMk id="42" creationId="{69A742BE-FBEE-40C5-9077-47136571D78B}"/>
          </ac:cxnSpMkLst>
        </pc:cxnChg>
        <pc:cxnChg chg="add del mod">
          <ac:chgData name="김 도영" userId="6d690e97e2340162" providerId="Windows Live" clId="Web-{E65FC0E6-A5BB-45F5-84D3-5FD390D86CD0}" dt="2021-09-14T06:06:54.470" v="300"/>
          <ac:cxnSpMkLst>
            <pc:docMk/>
            <pc:sldMk cId="3586682668" sldId="308"/>
            <ac:cxnSpMk id="43" creationId="{FD1147DB-0D7F-45E9-83D4-3E2FCDD7BCEE}"/>
          </ac:cxnSpMkLst>
        </pc:cxnChg>
        <pc:cxnChg chg="add mod">
          <ac:chgData name="김 도영" userId="6d690e97e2340162" providerId="Windows Live" clId="Web-{E65FC0E6-A5BB-45F5-84D3-5FD390D86CD0}" dt="2021-09-14T06:40:53.146" v="568" actId="1076"/>
          <ac:cxnSpMkLst>
            <pc:docMk/>
            <pc:sldMk cId="3586682668" sldId="308"/>
            <ac:cxnSpMk id="44" creationId="{A9C34F59-1207-41C4-9A45-0E1FEAF85F72}"/>
          </ac:cxnSpMkLst>
        </pc:cxnChg>
        <pc:cxnChg chg="del">
          <ac:chgData name="김 도영" userId="6d690e97e2340162" providerId="Windows Live" clId="Web-{E65FC0E6-A5BB-45F5-84D3-5FD390D86CD0}" dt="2021-09-14T06:00:02.370" v="161"/>
          <ac:cxnSpMkLst>
            <pc:docMk/>
            <pc:sldMk cId="3586682668" sldId="308"/>
            <ac:cxnSpMk id="45" creationId="{1B949689-6D6E-4DBF-8A95-F8332FC130A8}"/>
          </ac:cxnSpMkLst>
        </pc:cxnChg>
        <pc:cxnChg chg="add del mod">
          <ac:chgData name="김 도영" userId="6d690e97e2340162" providerId="Windows Live" clId="Web-{E65FC0E6-A5BB-45F5-84D3-5FD390D86CD0}" dt="2021-09-14T06:13:12.086" v="349"/>
          <ac:cxnSpMkLst>
            <pc:docMk/>
            <pc:sldMk cId="3586682668" sldId="308"/>
            <ac:cxnSpMk id="46" creationId="{6D4695AE-6902-4E91-AA64-E79B9AA5EEBA}"/>
          </ac:cxnSpMkLst>
        </pc:cxnChg>
        <pc:cxnChg chg="add del mod">
          <ac:chgData name="김 도영" userId="6d690e97e2340162" providerId="Windows Live" clId="Web-{E65FC0E6-A5BB-45F5-84D3-5FD390D86CD0}" dt="2021-09-14T06:11:52.694" v="322"/>
          <ac:cxnSpMkLst>
            <pc:docMk/>
            <pc:sldMk cId="3586682668" sldId="308"/>
            <ac:cxnSpMk id="47" creationId="{26FB493D-180D-4453-9AD5-03A838149928}"/>
          </ac:cxnSpMkLst>
        </pc:cxnChg>
        <pc:cxnChg chg="del">
          <ac:chgData name="김 도영" userId="6d690e97e2340162" providerId="Windows Live" clId="Web-{E65FC0E6-A5BB-45F5-84D3-5FD390D86CD0}" dt="2021-09-14T06:00:02.370" v="160"/>
          <ac:cxnSpMkLst>
            <pc:docMk/>
            <pc:sldMk cId="3586682668" sldId="308"/>
            <ac:cxnSpMk id="50" creationId="{0B104E40-6853-4B72-87E1-466BEAD6F99C}"/>
          </ac:cxnSpMkLst>
        </pc:cxnChg>
        <pc:cxnChg chg="del">
          <ac:chgData name="김 도영" userId="6d690e97e2340162" providerId="Windows Live" clId="Web-{E65FC0E6-A5BB-45F5-84D3-5FD390D86CD0}" dt="2021-09-14T06:00:02.370" v="159"/>
          <ac:cxnSpMkLst>
            <pc:docMk/>
            <pc:sldMk cId="3586682668" sldId="308"/>
            <ac:cxnSpMk id="51" creationId="{E3DF8286-3445-4407-8AED-B4F222222407}"/>
          </ac:cxnSpMkLst>
        </pc:cxnChg>
        <pc:cxnChg chg="del">
          <ac:chgData name="김 도영" userId="6d690e97e2340162" providerId="Windows Live" clId="Web-{E65FC0E6-A5BB-45F5-84D3-5FD390D86CD0}" dt="2021-09-14T06:00:02.370" v="158"/>
          <ac:cxnSpMkLst>
            <pc:docMk/>
            <pc:sldMk cId="3586682668" sldId="308"/>
            <ac:cxnSpMk id="52" creationId="{C0272A7C-BD8F-4CE7-AF19-09417EA47A65}"/>
          </ac:cxnSpMkLst>
        </pc:cxnChg>
        <pc:cxnChg chg="del">
          <ac:chgData name="김 도영" userId="6d690e97e2340162" providerId="Windows Live" clId="Web-{E65FC0E6-A5BB-45F5-84D3-5FD390D86CD0}" dt="2021-09-14T06:00:02.370" v="157"/>
          <ac:cxnSpMkLst>
            <pc:docMk/>
            <pc:sldMk cId="3586682668" sldId="308"/>
            <ac:cxnSpMk id="53" creationId="{625C22F4-BA1F-4D48-BB02-886E43A9CD8A}"/>
          </ac:cxnSpMkLst>
        </pc:cxnChg>
        <pc:cxnChg chg="del">
          <ac:chgData name="김 도영" userId="6d690e97e2340162" providerId="Windows Live" clId="Web-{E65FC0E6-A5BB-45F5-84D3-5FD390D86CD0}" dt="2021-09-14T06:00:02.370" v="156"/>
          <ac:cxnSpMkLst>
            <pc:docMk/>
            <pc:sldMk cId="3586682668" sldId="308"/>
            <ac:cxnSpMk id="54" creationId="{288E2507-5F4D-4664-811A-9568C59DE646}"/>
          </ac:cxnSpMkLst>
        </pc:cxnChg>
        <pc:cxnChg chg="del">
          <ac:chgData name="김 도영" userId="6d690e97e2340162" providerId="Windows Live" clId="Web-{E65FC0E6-A5BB-45F5-84D3-5FD390D86CD0}" dt="2021-09-14T06:00:02.370" v="155"/>
          <ac:cxnSpMkLst>
            <pc:docMk/>
            <pc:sldMk cId="3586682668" sldId="308"/>
            <ac:cxnSpMk id="55" creationId="{5D5A5D96-CEBA-448D-9FAC-DF4E9005CF43}"/>
          </ac:cxnSpMkLst>
        </pc:cxnChg>
        <pc:cxnChg chg="del">
          <ac:chgData name="김 도영" userId="6d690e97e2340162" providerId="Windows Live" clId="Web-{E65FC0E6-A5BB-45F5-84D3-5FD390D86CD0}" dt="2021-09-14T06:00:02.370" v="154"/>
          <ac:cxnSpMkLst>
            <pc:docMk/>
            <pc:sldMk cId="3586682668" sldId="308"/>
            <ac:cxnSpMk id="56" creationId="{082CEEDD-65D3-4AE1-AC76-0AA9BBBCE89A}"/>
          </ac:cxnSpMkLst>
        </pc:cxnChg>
        <pc:cxnChg chg="del">
          <ac:chgData name="김 도영" userId="6d690e97e2340162" providerId="Windows Live" clId="Web-{E65FC0E6-A5BB-45F5-84D3-5FD390D86CD0}" dt="2021-09-14T06:00:02.370" v="153"/>
          <ac:cxnSpMkLst>
            <pc:docMk/>
            <pc:sldMk cId="3586682668" sldId="308"/>
            <ac:cxnSpMk id="57" creationId="{8B761FD7-9C8D-4B24-BB27-8B8158090BAE}"/>
          </ac:cxnSpMkLst>
        </pc:cxnChg>
        <pc:cxnChg chg="add mod">
          <ac:chgData name="김 도영" userId="6d690e97e2340162" providerId="Windows Live" clId="Web-{E65FC0E6-A5BB-45F5-84D3-5FD390D86CD0}" dt="2021-09-14T06:40:53.240" v="576" actId="1076"/>
          <ac:cxnSpMkLst>
            <pc:docMk/>
            <pc:sldMk cId="3586682668" sldId="308"/>
            <ac:cxnSpMk id="66" creationId="{F7EEAB9B-8C9C-4169-A07B-13E0F475B8FB}"/>
          </ac:cxnSpMkLst>
        </pc:cxnChg>
        <pc:cxnChg chg="add mod">
          <ac:chgData name="김 도영" userId="6d690e97e2340162" providerId="Windows Live" clId="Web-{E65FC0E6-A5BB-45F5-84D3-5FD390D86CD0}" dt="2021-09-14T06:40:53.255" v="577" actId="1076"/>
          <ac:cxnSpMkLst>
            <pc:docMk/>
            <pc:sldMk cId="3586682668" sldId="308"/>
            <ac:cxnSpMk id="67" creationId="{5293EC75-C703-457F-911D-781DCDC5DE33}"/>
          </ac:cxnSpMkLst>
        </pc:cxnChg>
      </pc:sldChg>
      <pc:sldChg chg="addSp delSp modSp add replId">
        <pc:chgData name="김 도영" userId="6d690e97e2340162" providerId="Windows Live" clId="Web-{E65FC0E6-A5BB-45F5-84D3-5FD390D86CD0}" dt="2021-09-14T07:42:27.350" v="1146"/>
        <pc:sldMkLst>
          <pc:docMk/>
          <pc:sldMk cId="335311471" sldId="309"/>
        </pc:sldMkLst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13" creationId="{6F6EBFBA-2A0B-47E7-B5B4-DB08B6EDE891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19" creationId="{7E9F6FCF-F91B-40C2-8E9C-10B5E08FCBF1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24" creationId="{21D5B1F6-C837-486F-B0E4-5FCAFCE112E7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28" creationId="{61846CD7-37E5-47CC-B14A-CFC5249DD01A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29" creationId="{2E2D70CF-872C-4C50-B396-CEA521D7EF7E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30" creationId="{2D211925-FD82-434A-AC7D-5830FA45CB3C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31" creationId="{F2AA3EF8-61CB-4A78-A279-1B876EF5AF4F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32" creationId="{36096F23-FE71-437C-86AD-E64E1C57051E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34" creationId="{DBB7B1E2-CF64-4AA0-9969-AFAF2EB9A4D7}"/>
          </ac:spMkLst>
        </pc:spChg>
        <pc:spChg chg="add del">
          <ac:chgData name="김 도영" userId="6d690e97e2340162" providerId="Windows Live" clId="Web-{E65FC0E6-A5BB-45F5-84D3-5FD390D86CD0}" dt="2021-09-14T07:42:05.225" v="1108"/>
          <ac:spMkLst>
            <pc:docMk/>
            <pc:sldMk cId="335311471" sldId="309"/>
            <ac:spMk id="37" creationId="{0249AAC5-B619-4B75-B8ED-64648902D7C8}"/>
          </ac:spMkLst>
        </pc:spChg>
        <pc:spChg chg="add del">
          <ac:chgData name="김 도영" userId="6d690e97e2340162" providerId="Windows Live" clId="Web-{E65FC0E6-A5BB-45F5-84D3-5FD390D86CD0}" dt="2021-09-14T07:42:05.225" v="1107"/>
          <ac:spMkLst>
            <pc:docMk/>
            <pc:sldMk cId="335311471" sldId="309"/>
            <ac:spMk id="38" creationId="{A8BD90A2-D6AE-49F4-B19D-A1BA91EE26A0}"/>
          </ac:spMkLst>
        </pc:spChg>
        <pc:spChg chg="add">
          <ac:chgData name="김 도영" userId="6d690e97e2340162" providerId="Windows Live" clId="Web-{E65FC0E6-A5BB-45F5-84D3-5FD390D86CD0}" dt="2021-09-14T07:42:11.834" v="1142"/>
          <ac:spMkLst>
            <pc:docMk/>
            <pc:sldMk cId="335311471" sldId="309"/>
            <ac:spMk id="39" creationId="{FB90D04E-2FC6-4301-96BE-07912AE3065F}"/>
          </ac:spMkLst>
        </pc:spChg>
        <pc:spChg chg="add">
          <ac:chgData name="김 도영" userId="6d690e97e2340162" providerId="Windows Live" clId="Web-{E65FC0E6-A5BB-45F5-84D3-5FD390D86CD0}" dt="2021-09-14T07:42:11.850" v="1143"/>
          <ac:spMkLst>
            <pc:docMk/>
            <pc:sldMk cId="335311471" sldId="309"/>
            <ac:spMk id="40" creationId="{9842CE1E-801E-4475-82EF-3FDF02A94842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43" creationId="{A291A57D-FA06-4B02-9A7D-1B3829B1E7BF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48" creationId="{AE73F437-FE1A-4B18-ADDA-831390B612C6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49" creationId="{DC2E3DA3-3066-4AD8-AA2A-3476361EB6F6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50" creationId="{09BBD824-CECA-43E4-9159-8612EB03B771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51" creationId="{38FB13D5-5251-4D58-857C-266A7F01D332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59" creationId="{24D89E91-FA1A-4B65-92F8-FDBEA96BCFDA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60" creationId="{5F345742-7031-4B73-A1C3-D9EF3FE53CEE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61" creationId="{F686F589-0BDC-4807-807E-7433C471A2C5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62" creationId="{1A0D34E1-1AD5-494C-8F2B-5DC882B38D35}"/>
          </ac:spMkLst>
        </pc:spChg>
        <pc:spChg chg="mod topLvl">
          <ac:chgData name="김 도영" userId="6d690e97e2340162" providerId="Windows Live" clId="Web-{E65FC0E6-A5BB-45F5-84D3-5FD390D86CD0}" dt="2021-09-14T07:42:27.350" v="1146"/>
          <ac:spMkLst>
            <pc:docMk/>
            <pc:sldMk cId="335311471" sldId="309"/>
            <ac:spMk id="65" creationId="{B49FA9A2-7336-40B1-AAD9-3AE6F91DFC13}"/>
          </ac:spMkLst>
        </pc:spChg>
        <pc:grpChg chg="add del mod">
          <ac:chgData name="김 도영" userId="6d690e97e2340162" providerId="Windows Live" clId="Web-{E65FC0E6-A5BB-45F5-84D3-5FD390D86CD0}" dt="2021-09-14T07:42:27.350" v="1146"/>
          <ac:grpSpMkLst>
            <pc:docMk/>
            <pc:sldMk cId="335311471" sldId="309"/>
            <ac:grpSpMk id="41" creationId="{8D626ECD-D68A-4FF3-B78F-8D64A0D81B2B}"/>
          </ac:grpSpMkLst>
        </pc:grpChg>
        <pc:picChg chg="add del mod">
          <ac:chgData name="김 도영" userId="6d690e97e2340162" providerId="Windows Live" clId="Web-{E65FC0E6-A5BB-45F5-84D3-5FD390D86CD0}" dt="2021-09-14T07:26:49.490" v="800"/>
          <ac:picMkLst>
            <pc:docMk/>
            <pc:sldMk cId="335311471" sldId="309"/>
            <ac:picMk id="2" creationId="{39E83E34-2C99-46F7-A638-15497D3A013B}"/>
          </ac:picMkLst>
        </pc:picChg>
        <pc:picChg chg="add del mod">
          <ac:chgData name="김 도영" userId="6d690e97e2340162" providerId="Windows Live" clId="Web-{E65FC0E6-A5BB-45F5-84D3-5FD390D86CD0}" dt="2021-09-14T07:28:47.524" v="815"/>
          <ac:picMkLst>
            <pc:docMk/>
            <pc:sldMk cId="335311471" sldId="309"/>
            <ac:picMk id="2" creationId="{BD7C8C75-74C9-4C39-B401-747D36D38D8E}"/>
          </ac:picMkLst>
        </pc:picChg>
        <pc:picChg chg="add 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4" creationId="{9E2D3019-D013-4924-8B39-EAD062FE076C}"/>
          </ac:picMkLst>
        </pc:picChg>
        <pc:picChg chg="add del mod">
          <ac:chgData name="김 도영" userId="6d690e97e2340162" providerId="Windows Live" clId="Web-{E65FC0E6-A5BB-45F5-84D3-5FD390D86CD0}" dt="2021-09-14T07:26:51.897" v="802"/>
          <ac:picMkLst>
            <pc:docMk/>
            <pc:sldMk cId="335311471" sldId="309"/>
            <ac:picMk id="4" creationId="{B98CE15E-B040-47B7-8223-E11523BFEE65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6" creationId="{4CC14CD5-C520-4EA6-9C8D-78ACA806E44B}"/>
          </ac:picMkLst>
        </pc:picChg>
        <pc:picChg chg="add mod">
          <ac:chgData name="김 도영" userId="6d690e97e2340162" providerId="Windows Live" clId="Web-{E65FC0E6-A5BB-45F5-84D3-5FD390D86CD0}" dt="2021-09-14T06:46:24.230" v="634" actId="1076"/>
          <ac:picMkLst>
            <pc:docMk/>
            <pc:sldMk cId="335311471" sldId="309"/>
            <ac:picMk id="8" creationId="{3F24BF2D-3177-4ACA-A368-E732DE241349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9" creationId="{7B9F1B55-49E6-42A7-9D58-03C82A6B4137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10" creationId="{A347CEFE-63F1-4F68-891A-ABF5EB9B66D7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11" creationId="{0926CE0B-3C94-4DA1-92CE-0D10CDF4816C}"/>
          </ac:picMkLst>
        </pc:picChg>
        <pc:picChg chg="add del mod">
          <ac:chgData name="김 도영" userId="6d690e97e2340162" providerId="Windows Live" clId="Web-{E65FC0E6-A5BB-45F5-84D3-5FD390D86CD0}" dt="2021-09-14T07:29:52.587" v="831"/>
          <ac:picMkLst>
            <pc:docMk/>
            <pc:sldMk cId="335311471" sldId="309"/>
            <ac:picMk id="12" creationId="{64509A0E-F9A1-409D-B3F0-CCABD0B32063}"/>
          </ac:picMkLst>
        </pc:picChg>
        <pc:picChg chg="add mod">
          <ac:chgData name="김 도영" userId="6d690e97e2340162" providerId="Windows Live" clId="Web-{E65FC0E6-A5BB-45F5-84D3-5FD390D86CD0}" dt="2021-09-14T06:46:24.261" v="636" actId="1076"/>
          <ac:picMkLst>
            <pc:docMk/>
            <pc:sldMk cId="335311471" sldId="309"/>
            <ac:picMk id="14" creationId="{A33E27A8-1343-4494-A550-0AF5F5854E17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15" creationId="{0CEADF50-4E96-43FA-9892-E559B4939B2D}"/>
          </ac:picMkLst>
        </pc:picChg>
        <pc:picChg chg="add mod">
          <ac:chgData name="김 도영" userId="6d690e97e2340162" providerId="Windows Live" clId="Web-{E65FC0E6-A5BB-45F5-84D3-5FD390D86CD0}" dt="2021-09-14T06:46:24.261" v="637" actId="1076"/>
          <ac:picMkLst>
            <pc:docMk/>
            <pc:sldMk cId="335311471" sldId="309"/>
            <ac:picMk id="16" creationId="{8EFEB57C-015A-403C-904A-74F04AF10DB2}"/>
          </ac:picMkLst>
        </pc:picChg>
        <pc:picChg chg="add mod">
          <ac:chgData name="김 도영" userId="6d690e97e2340162" providerId="Windows Live" clId="Web-{E65FC0E6-A5BB-45F5-84D3-5FD390D86CD0}" dt="2021-09-14T06:46:22.230" v="633" actId="1076"/>
          <ac:picMkLst>
            <pc:docMk/>
            <pc:sldMk cId="335311471" sldId="309"/>
            <ac:picMk id="17" creationId="{1DA56048-67CB-4236-880B-39C1DD6BFEB7}"/>
          </ac:picMkLst>
        </pc:picChg>
        <pc:picChg chg="add mod">
          <ac:chgData name="김 도영" userId="6d690e97e2340162" providerId="Windows Live" clId="Web-{E65FC0E6-A5BB-45F5-84D3-5FD390D86CD0}" dt="2021-09-14T06:46:37.527" v="642" actId="1076"/>
          <ac:picMkLst>
            <pc:docMk/>
            <pc:sldMk cId="335311471" sldId="309"/>
            <ac:picMk id="18" creationId="{0E55DB8B-FF2F-457E-9F5C-596A43ACD940}"/>
          </ac:picMkLst>
        </pc:picChg>
        <pc:picChg chg="add mod">
          <ac:chgData name="김 도영" userId="6d690e97e2340162" providerId="Windows Live" clId="Web-{E65FC0E6-A5BB-45F5-84D3-5FD390D86CD0}" dt="2021-09-14T06:47:02.824" v="647" actId="1076"/>
          <ac:picMkLst>
            <pc:docMk/>
            <pc:sldMk cId="335311471" sldId="309"/>
            <ac:picMk id="20" creationId="{1A7E5381-A806-4049-B765-D1BBE8A6C5D9}"/>
          </ac:picMkLst>
        </pc:picChg>
        <pc:picChg chg="add mod">
          <ac:chgData name="김 도영" userId="6d690e97e2340162" providerId="Windows Live" clId="Web-{E65FC0E6-A5BB-45F5-84D3-5FD390D86CD0}" dt="2021-09-14T06:48:42.560" v="672" actId="1076"/>
          <ac:picMkLst>
            <pc:docMk/>
            <pc:sldMk cId="335311471" sldId="309"/>
            <ac:picMk id="21" creationId="{691F37E8-1301-492A-A6B9-CEF6C7783BA7}"/>
          </ac:picMkLst>
        </pc:picChg>
        <pc:picChg chg="add mod">
          <ac:chgData name="김 도영" userId="6d690e97e2340162" providerId="Windows Live" clId="Web-{E65FC0E6-A5BB-45F5-84D3-5FD390D86CD0}" dt="2021-09-14T06:48:39.013" v="671" actId="1076"/>
          <ac:picMkLst>
            <pc:docMk/>
            <pc:sldMk cId="335311471" sldId="309"/>
            <ac:picMk id="22" creationId="{30A71020-29BE-4EBD-A3E7-19C586D34742}"/>
          </ac:picMkLst>
        </pc:picChg>
        <pc:picChg chg="add mod">
          <ac:chgData name="김 도영" userId="6d690e97e2340162" providerId="Windows Live" clId="Web-{E65FC0E6-A5BB-45F5-84D3-5FD390D86CD0}" dt="2021-09-14T06:47:50.591" v="662" actId="1076"/>
          <ac:picMkLst>
            <pc:docMk/>
            <pc:sldMk cId="335311471" sldId="309"/>
            <ac:picMk id="23" creationId="{CB4EF76F-2A4A-4AC0-9835-110A865CCF43}"/>
          </ac:picMkLst>
        </pc:picChg>
        <pc:picChg chg="add mod">
          <ac:chgData name="김 도영" userId="6d690e97e2340162" providerId="Windows Live" clId="Web-{E65FC0E6-A5BB-45F5-84D3-5FD390D86CD0}" dt="2021-09-14T06:47:57.403" v="665" actId="1076"/>
          <ac:picMkLst>
            <pc:docMk/>
            <pc:sldMk cId="335311471" sldId="309"/>
            <ac:picMk id="25" creationId="{179A8998-7974-4540-8381-CDB85C781346}"/>
          </ac:picMkLst>
        </pc:picChg>
        <pc:picChg chg="add del mod">
          <ac:chgData name="김 도영" userId="6d690e97e2340162" providerId="Windows Live" clId="Web-{E65FC0E6-A5BB-45F5-84D3-5FD390D86CD0}" dt="2021-09-14T07:30:12.213" v="836"/>
          <ac:picMkLst>
            <pc:docMk/>
            <pc:sldMk cId="335311471" sldId="309"/>
            <ac:picMk id="26" creationId="{C6EF0778-5061-4751-87EE-5E1511004B55}"/>
          </ac:picMkLst>
        </pc:picChg>
        <pc:picChg chg="add 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27" creationId="{66587155-271B-4646-96A3-AE223F3F4337}"/>
          </ac:picMkLst>
        </pc:picChg>
        <pc:picChg chg="add del mod">
          <ac:chgData name="김 도영" userId="6d690e97e2340162" providerId="Windows Live" clId="Web-{E65FC0E6-A5BB-45F5-84D3-5FD390D86CD0}" dt="2021-09-14T06:47:09.278" v="650"/>
          <ac:picMkLst>
            <pc:docMk/>
            <pc:sldMk cId="335311471" sldId="309"/>
            <ac:picMk id="35" creationId="{19394D0F-D09E-4BFE-A735-E3AF962B07EF}"/>
          </ac:picMkLst>
        </pc:picChg>
        <pc:picChg chg="add mod topLvl modCrop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35" creationId="{A2E7C131-9BA6-4C97-978F-574DAEB19A70}"/>
          </ac:picMkLst>
        </pc:picChg>
        <pc:picChg chg="mod topLvl">
          <ac:chgData name="김 도영" userId="6d690e97e2340162" providerId="Windows Live" clId="Web-{E65FC0E6-A5BB-45F5-84D3-5FD390D86CD0}" dt="2021-09-14T07:42:27.350" v="1146"/>
          <ac:picMkLst>
            <pc:docMk/>
            <pc:sldMk cId="335311471" sldId="309"/>
            <ac:picMk id="36" creationId="{60E89501-14E5-4141-829D-4470BE45DCE8}"/>
          </ac:picMkLst>
        </pc:picChg>
        <pc:picChg chg="del">
          <ac:chgData name="김 도영" userId="6d690e97e2340162" providerId="Windows Live" clId="Web-{E65FC0E6-A5BB-45F5-84D3-5FD390D86CD0}" dt="2021-09-14T07:28:06.039" v="803"/>
          <ac:picMkLst>
            <pc:docMk/>
            <pc:sldMk cId="335311471" sldId="309"/>
            <ac:picMk id="46" creationId="{900F531F-4BF3-4AE1-8DCE-069B558E8730}"/>
          </ac:picMkLst>
        </pc:picChg>
        <pc:cxnChg chg="mod topLvl">
          <ac:chgData name="김 도영" userId="6d690e97e2340162" providerId="Windows Live" clId="Web-{E65FC0E6-A5BB-45F5-84D3-5FD390D86CD0}" dt="2021-09-14T07:42:27.350" v="1146"/>
          <ac:cxnSpMkLst>
            <pc:docMk/>
            <pc:sldMk cId="335311471" sldId="309"/>
            <ac:cxnSpMk id="3" creationId="{4C0EA717-383F-4352-8EA8-A671B2320410}"/>
          </ac:cxnSpMkLst>
        </pc:cxnChg>
        <pc:cxnChg chg="mod topLvl">
          <ac:chgData name="김 도영" userId="6d690e97e2340162" providerId="Windows Live" clId="Web-{E65FC0E6-A5BB-45F5-84D3-5FD390D86CD0}" dt="2021-09-14T07:42:27.350" v="1146"/>
          <ac:cxnSpMkLst>
            <pc:docMk/>
            <pc:sldMk cId="335311471" sldId="309"/>
            <ac:cxnSpMk id="7" creationId="{0D204D10-1987-4039-A9DF-3EAE72779F34}"/>
          </ac:cxnSpMkLst>
        </pc:cxnChg>
        <pc:cxnChg chg="mod topLvl">
          <ac:chgData name="김 도영" userId="6d690e97e2340162" providerId="Windows Live" clId="Web-{E65FC0E6-A5BB-45F5-84D3-5FD390D86CD0}" dt="2021-09-14T07:42:27.350" v="1146"/>
          <ac:cxnSpMkLst>
            <pc:docMk/>
            <pc:sldMk cId="335311471" sldId="309"/>
            <ac:cxnSpMk id="44" creationId="{A9C34F59-1207-41C4-9A45-0E1FEAF85F72}"/>
          </ac:cxnSpMkLst>
        </pc:cxnChg>
        <pc:cxnChg chg="mod topLvl">
          <ac:chgData name="김 도영" userId="6d690e97e2340162" providerId="Windows Live" clId="Web-{E65FC0E6-A5BB-45F5-84D3-5FD390D86CD0}" dt="2021-09-14T07:42:27.350" v="1146"/>
          <ac:cxnSpMkLst>
            <pc:docMk/>
            <pc:sldMk cId="335311471" sldId="309"/>
            <ac:cxnSpMk id="66" creationId="{F7EEAB9B-8C9C-4169-A07B-13E0F475B8FB}"/>
          </ac:cxnSpMkLst>
        </pc:cxnChg>
        <pc:cxnChg chg="mod topLvl">
          <ac:chgData name="김 도영" userId="6d690e97e2340162" providerId="Windows Live" clId="Web-{E65FC0E6-A5BB-45F5-84D3-5FD390D86CD0}" dt="2021-09-14T07:42:27.350" v="1146"/>
          <ac:cxnSpMkLst>
            <pc:docMk/>
            <pc:sldMk cId="335311471" sldId="309"/>
            <ac:cxnSpMk id="67" creationId="{5293EC75-C703-457F-911D-781DCDC5DE33}"/>
          </ac:cxnSpMkLst>
        </pc:cxnChg>
      </pc:sldChg>
      <pc:sldChg chg="addSp delSp modSp new del">
        <pc:chgData name="김 도영" userId="6d690e97e2340162" providerId="Windows Live" clId="Web-{E65FC0E6-A5BB-45F5-84D3-5FD390D86CD0}" dt="2021-09-14T07:40:09.863" v="1081"/>
        <pc:sldMkLst>
          <pc:docMk/>
          <pc:sldMk cId="2976670511" sldId="310"/>
        </pc:sldMkLst>
        <pc:spChg chg="add del">
          <ac:chgData name="김 도영" userId="6d690e97e2340162" providerId="Windows Live" clId="Web-{E65FC0E6-A5BB-45F5-84D3-5FD390D86CD0}" dt="2021-09-14T06:51:17.469" v="682"/>
          <ac:spMkLst>
            <pc:docMk/>
            <pc:sldMk cId="2976670511" sldId="310"/>
            <ac:spMk id="7" creationId="{DFAFB5FB-A6ED-46A5-A358-177D49BF36DD}"/>
          </ac:spMkLst>
        </pc:spChg>
        <pc:spChg chg="add del">
          <ac:chgData name="김 도영" userId="6d690e97e2340162" providerId="Windows Live" clId="Web-{E65FC0E6-A5BB-45F5-84D3-5FD390D86CD0}" dt="2021-09-14T06:51:17.469" v="681"/>
          <ac:spMkLst>
            <pc:docMk/>
            <pc:sldMk cId="2976670511" sldId="310"/>
            <ac:spMk id="9" creationId="{404802FC-45EE-4E96-B49D-DCC87646D3C5}"/>
          </ac:spMkLst>
        </pc:spChg>
        <pc:spChg chg="add del mod">
          <ac:chgData name="김 도영" userId="6d690e97e2340162" providerId="Windows Live" clId="Web-{E65FC0E6-A5BB-45F5-84D3-5FD390D86CD0}" dt="2021-09-14T06:59:25.853" v="767"/>
          <ac:spMkLst>
            <pc:docMk/>
            <pc:sldMk cId="2976670511" sldId="310"/>
            <ac:spMk id="15" creationId="{57105277-EF59-4F4B-B523-3677D8F0D263}"/>
          </ac:spMkLst>
        </pc:spChg>
        <pc:spChg chg="add del mod">
          <ac:chgData name="김 도영" userId="6d690e97e2340162" providerId="Windows Live" clId="Web-{E65FC0E6-A5BB-45F5-84D3-5FD390D86CD0}" dt="2021-09-14T06:52:04.798" v="700"/>
          <ac:spMkLst>
            <pc:docMk/>
            <pc:sldMk cId="2976670511" sldId="310"/>
            <ac:spMk id="17" creationId="{C8F9B113-3D79-4B72-80F5-27DDDFB6C6E4}"/>
          </ac:spMkLst>
        </pc:spChg>
        <pc:spChg chg="add del mod topLvl">
          <ac:chgData name="김 도영" userId="6d690e97e2340162" providerId="Windows Live" clId="Web-{E65FC0E6-A5BB-45F5-84D3-5FD390D86CD0}" dt="2021-09-14T06:59:25.853" v="765"/>
          <ac:spMkLst>
            <pc:docMk/>
            <pc:sldMk cId="2976670511" sldId="310"/>
            <ac:spMk id="18" creationId="{950A8EB9-4744-48EC-831E-12079BFEFBE6}"/>
          </ac:spMkLst>
        </pc:spChg>
        <pc:grpChg chg="add del mod">
          <ac:chgData name="김 도영" userId="6d690e97e2340162" providerId="Windows Live" clId="Web-{E65FC0E6-A5BB-45F5-84D3-5FD390D86CD0}" dt="2021-09-14T06:52:26.174" v="712"/>
          <ac:grpSpMkLst>
            <pc:docMk/>
            <pc:sldMk cId="2976670511" sldId="310"/>
            <ac:grpSpMk id="20" creationId="{CF381C68-E580-4BD7-B7B3-731124784AF9}"/>
          </ac:grpSpMkLst>
        </pc:grpChg>
        <pc:picChg chg="add del mod ord">
          <ac:chgData name="김 도영" userId="6d690e97e2340162" providerId="Windows Live" clId="Web-{E65FC0E6-A5BB-45F5-84D3-5FD390D86CD0}" dt="2021-09-14T06:59:25.853" v="766"/>
          <ac:picMkLst>
            <pc:docMk/>
            <pc:sldMk cId="2976670511" sldId="310"/>
            <ac:picMk id="3" creationId="{6FD2961B-6DE9-41DD-9DC2-7935A5EE8B6C}"/>
          </ac:picMkLst>
        </pc:picChg>
        <pc:picChg chg="add del mod">
          <ac:chgData name="김 도영" userId="6d690e97e2340162" providerId="Windows Live" clId="Web-{E65FC0E6-A5BB-45F5-84D3-5FD390D86CD0}" dt="2021-09-14T06:59:25.853" v="769"/>
          <ac:picMkLst>
            <pc:docMk/>
            <pc:sldMk cId="2976670511" sldId="310"/>
            <ac:picMk id="11" creationId="{604AD5FB-BB7D-4B71-84D2-83DDF41BD6AC}"/>
          </ac:picMkLst>
        </pc:picChg>
        <pc:picChg chg="add del mod">
          <ac:chgData name="김 도영" userId="6d690e97e2340162" providerId="Windows Live" clId="Web-{E65FC0E6-A5BB-45F5-84D3-5FD390D86CD0}" dt="2021-09-14T06:59:25.853" v="768"/>
          <ac:picMkLst>
            <pc:docMk/>
            <pc:sldMk cId="2976670511" sldId="310"/>
            <ac:picMk id="13" creationId="{7F097B75-A31A-435F-A2D4-55814CA342A1}"/>
          </ac:picMkLst>
        </pc:picChg>
        <pc:picChg chg="add del mod topLvl">
          <ac:chgData name="김 도영" userId="6d690e97e2340162" providerId="Windows Live" clId="Web-{E65FC0E6-A5BB-45F5-84D3-5FD390D86CD0}" dt="2021-09-14T06:52:27.986" v="713"/>
          <ac:picMkLst>
            <pc:docMk/>
            <pc:sldMk cId="2976670511" sldId="310"/>
            <ac:picMk id="19" creationId="{4EEC9133-0690-4032-A5BC-93552F1812C1}"/>
          </ac:picMkLst>
        </pc:picChg>
        <pc:picChg chg="add del mod">
          <ac:chgData name="김 도영" userId="6d690e97e2340162" providerId="Windows Live" clId="Web-{E65FC0E6-A5BB-45F5-84D3-5FD390D86CD0}" dt="2021-09-14T06:59:25.853" v="764"/>
          <ac:picMkLst>
            <pc:docMk/>
            <pc:sldMk cId="2976670511" sldId="310"/>
            <ac:picMk id="21" creationId="{473A57BC-D8B3-4E04-9F75-6603AEAB4CA4}"/>
          </ac:picMkLst>
        </pc:picChg>
        <pc:picChg chg="add del mod">
          <ac:chgData name="김 도영" userId="6d690e97e2340162" providerId="Windows Live" clId="Web-{E65FC0E6-A5BB-45F5-84D3-5FD390D86CD0}" dt="2021-09-14T06:54:59.458" v="759"/>
          <ac:picMkLst>
            <pc:docMk/>
            <pc:sldMk cId="2976670511" sldId="310"/>
            <ac:picMk id="22" creationId="{F03E6D9C-0914-4B60-AC15-39F8F546DC80}"/>
          </ac:picMkLst>
        </pc:picChg>
        <pc:picChg chg="add del mod">
          <ac:chgData name="김 도영" userId="6d690e97e2340162" providerId="Windows Live" clId="Web-{E65FC0E6-A5BB-45F5-84D3-5FD390D86CD0}" dt="2021-09-14T07:00:17.088" v="778"/>
          <ac:picMkLst>
            <pc:docMk/>
            <pc:sldMk cId="2976670511" sldId="310"/>
            <ac:picMk id="30" creationId="{7CC48E3B-2833-47AC-B3F1-DA3773C5EDFD}"/>
          </ac:picMkLst>
        </pc:picChg>
        <pc:picChg chg="add del mod">
          <ac:chgData name="김 도영" userId="6d690e97e2340162" providerId="Windows Live" clId="Web-{E65FC0E6-A5BB-45F5-84D3-5FD390D86CD0}" dt="2021-09-14T06:59:46.697" v="777"/>
          <ac:picMkLst>
            <pc:docMk/>
            <pc:sldMk cId="2976670511" sldId="310"/>
            <ac:picMk id="31" creationId="{2E40DF53-AAE0-4AA4-BE1C-8D4E717C5168}"/>
          </ac:picMkLst>
        </pc:picChg>
        <pc:cxnChg chg="add del">
          <ac:chgData name="김 도영" userId="6d690e97e2340162" providerId="Windows Live" clId="Web-{E65FC0E6-A5BB-45F5-84D3-5FD390D86CD0}" dt="2021-09-14T06:51:16.579" v="680"/>
          <ac:cxnSpMkLst>
            <pc:docMk/>
            <pc:sldMk cId="2976670511" sldId="310"/>
            <ac:cxnSpMk id="5" creationId="{89C70A78-FC32-4E6E-B50F-C8EA6AE29B11}"/>
          </ac:cxnSpMkLst>
        </pc:cxnChg>
        <pc:cxnChg chg="add del mod">
          <ac:chgData name="김 도영" userId="6d690e97e2340162" providerId="Windows Live" clId="Web-{E65FC0E6-A5BB-45F5-84D3-5FD390D86CD0}" dt="2021-09-14T06:59:25.853" v="763"/>
          <ac:cxnSpMkLst>
            <pc:docMk/>
            <pc:sldMk cId="2976670511" sldId="310"/>
            <ac:cxnSpMk id="24" creationId="{75437125-9FFF-4BD0-8BD3-F15635B41F73}"/>
          </ac:cxnSpMkLst>
        </pc:cxnChg>
        <pc:cxnChg chg="add del mod">
          <ac:chgData name="김 도영" userId="6d690e97e2340162" providerId="Windows Live" clId="Web-{E65FC0E6-A5BB-45F5-84D3-5FD390D86CD0}" dt="2021-09-14T06:59:25.853" v="762"/>
          <ac:cxnSpMkLst>
            <pc:docMk/>
            <pc:sldMk cId="2976670511" sldId="310"/>
            <ac:cxnSpMk id="26" creationId="{BE4F8E2C-5E76-42EE-B176-7F86CB2181A2}"/>
          </ac:cxnSpMkLst>
        </pc:cxnChg>
        <pc:cxnChg chg="add del mod">
          <ac:chgData name="김 도영" userId="6d690e97e2340162" providerId="Windows Live" clId="Web-{E65FC0E6-A5BB-45F5-84D3-5FD390D86CD0}" dt="2021-09-14T06:59:25.853" v="761"/>
          <ac:cxnSpMkLst>
            <pc:docMk/>
            <pc:sldMk cId="2976670511" sldId="310"/>
            <ac:cxnSpMk id="28" creationId="{BC2DE991-0603-4012-96BB-CB41C52D88EC}"/>
          </ac:cxnSpMkLst>
        </pc:cxnChg>
        <pc:cxnChg chg="add del mod">
          <ac:chgData name="김 도영" userId="6d690e97e2340162" providerId="Windows Live" clId="Web-{E65FC0E6-A5BB-45F5-84D3-5FD390D86CD0}" dt="2021-09-14T06:59:25.853" v="760"/>
          <ac:cxnSpMkLst>
            <pc:docMk/>
            <pc:sldMk cId="2976670511" sldId="310"/>
            <ac:cxnSpMk id="29" creationId="{53A2EE1F-0648-4E80-BB3E-0B4A0CE8E84C}"/>
          </ac:cxnSpMkLst>
        </pc:cxnChg>
      </pc:sldChg>
      <pc:sldChg chg="add replId modNotes">
        <pc:chgData name="김 도영" userId="6d690e97e2340162" providerId="Windows Live" clId="Web-{E65FC0E6-A5BB-45F5-84D3-5FD390D86CD0}" dt="2021-09-14T08:43:42.475" v="4630"/>
        <pc:sldMkLst>
          <pc:docMk/>
          <pc:sldMk cId="1521584976" sldId="313"/>
        </pc:sldMkLst>
      </pc:sldChg>
      <pc:sldChg chg="modSp modNotes">
        <pc:chgData name="김 도영" userId="6d690e97e2340162" providerId="Windows Live" clId="Web-{E65FC0E6-A5BB-45F5-84D3-5FD390D86CD0}" dt="2021-09-14T08:51:18.173" v="4788"/>
        <pc:sldMkLst>
          <pc:docMk/>
          <pc:sldMk cId="1380098037" sldId="314"/>
        </pc:sldMkLst>
        <pc:spChg chg="mod">
          <ac:chgData name="김 도영" userId="6d690e97e2340162" providerId="Windows Live" clId="Web-{E65FC0E6-A5BB-45F5-84D3-5FD390D86CD0}" dt="2021-09-14T08:21:50.110" v="4453" actId="20577"/>
          <ac:spMkLst>
            <pc:docMk/>
            <pc:sldMk cId="1380098037" sldId="314"/>
            <ac:spMk id="13" creationId="{6F6EBFBA-2A0B-47E7-B5B4-DB08B6EDE891}"/>
          </ac:spMkLst>
        </pc:spChg>
        <pc:spChg chg="mod">
          <ac:chgData name="김 도영" userId="6d690e97e2340162" providerId="Windows Live" clId="Web-{E65FC0E6-A5BB-45F5-84D3-5FD390D86CD0}" dt="2021-09-14T08:20:01.780" v="4226" actId="20577"/>
          <ac:spMkLst>
            <pc:docMk/>
            <pc:sldMk cId="1380098037" sldId="314"/>
            <ac:spMk id="19" creationId="{7E9F6FCF-F91B-40C2-8E9C-10B5E08FCBF1}"/>
          </ac:spMkLst>
        </pc:spChg>
        <pc:spChg chg="mod">
          <ac:chgData name="김 도영" userId="6d690e97e2340162" providerId="Windows Live" clId="Web-{E65FC0E6-A5BB-45F5-84D3-5FD390D86CD0}" dt="2021-09-14T08:21:57.203" v="4454" actId="20577"/>
          <ac:spMkLst>
            <pc:docMk/>
            <pc:sldMk cId="1380098037" sldId="314"/>
            <ac:spMk id="32" creationId="{36096F23-FE71-437C-86AD-E64E1C57051E}"/>
          </ac:spMkLst>
        </pc:spChg>
        <pc:spChg chg="mod">
          <ac:chgData name="김 도영" userId="6d690e97e2340162" providerId="Windows Live" clId="Web-{E65FC0E6-A5BB-45F5-84D3-5FD390D86CD0}" dt="2021-09-14T08:20:05.155" v="4227" actId="20577"/>
          <ac:spMkLst>
            <pc:docMk/>
            <pc:sldMk cId="1380098037" sldId="314"/>
            <ac:spMk id="49" creationId="{DC2E3DA3-3066-4AD8-AA2A-3476361EB6F6}"/>
          </ac:spMkLst>
        </pc:spChg>
      </pc:sldChg>
    </pc:docChg>
  </pc:docChgLst>
  <pc:docChgLst>
    <pc:chgData name="김 도영" userId="6d690e97e2340162" providerId="Windows Live" clId="Web-{451CD2B2-1DE4-47D4-A69C-4D6072265651}"/>
    <pc:docChg chg="addSld delSld modSld sldOrd">
      <pc:chgData name="김 도영" userId="6d690e97e2340162" providerId="Windows Live" clId="Web-{451CD2B2-1DE4-47D4-A69C-4D6072265651}" dt="2021-09-13T07:51:26.004" v="572"/>
      <pc:docMkLst>
        <pc:docMk/>
      </pc:docMkLst>
      <pc:sldChg chg="delSp modSp">
        <pc:chgData name="김 도영" userId="6d690e97e2340162" providerId="Windows Live" clId="Web-{451CD2B2-1DE4-47D4-A69C-4D6072265651}" dt="2021-09-13T06:59:22.935" v="47"/>
        <pc:sldMkLst>
          <pc:docMk/>
          <pc:sldMk cId="3033841025" sldId="272"/>
        </pc:sldMkLst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00" creationId="{066323CA-6276-4B30-896F-CA2103E7104C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06" creationId="{C0A01D2C-FD6F-41A9-AC03-270B5E3CE32B}"/>
          </ac:spMkLst>
        </pc:spChg>
        <pc:spChg chg="mod ord topLvl">
          <ac:chgData name="김 도영" userId="6d690e97e2340162" providerId="Windows Live" clId="Web-{451CD2B2-1DE4-47D4-A69C-4D6072265651}" dt="2021-09-13T06:59:06.982" v="23" actId="1076"/>
          <ac:spMkLst>
            <pc:docMk/>
            <pc:sldMk cId="3033841025" sldId="272"/>
            <ac:spMk id="112" creationId="{55189FBD-102D-4277-ABBB-8E3230FFBD55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14" creationId="{6A603778-9A6B-4BF3-8782-F7205AEF1898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15" creationId="{F4E7CA1F-2A95-452C-8685-7E864D86E4D1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16" creationId="{02E02DA6-9618-40B3-B20E-63ECCE6C321C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17" creationId="{B566CA7F-BDBC-4532-908C-EEC185050D60}"/>
          </ac:spMkLst>
        </pc:spChg>
        <pc:spChg chg="topLvl">
          <ac:chgData name="김 도영" userId="6d690e97e2340162" providerId="Windows Live" clId="Web-{451CD2B2-1DE4-47D4-A69C-4D6072265651}" dt="2021-09-13T06:57:01.901" v="0"/>
          <ac:spMkLst>
            <pc:docMk/>
            <pc:sldMk cId="3033841025" sldId="272"/>
            <ac:spMk id="118" creationId="{0EA0126B-A82E-4869-814A-1295A7FCE759}"/>
          </ac:spMkLst>
        </pc:spChg>
        <pc:grpChg chg="del">
          <ac:chgData name="김 도영" userId="6d690e97e2340162" providerId="Windows Live" clId="Web-{451CD2B2-1DE4-47D4-A69C-4D6072265651}" dt="2021-09-13T06:57:01.901" v="0"/>
          <ac:grpSpMkLst>
            <pc:docMk/>
            <pc:sldMk cId="3033841025" sldId="272"/>
            <ac:grpSpMk id="98" creationId="{0CFB7412-0615-4208-B529-2F19067A22F8}"/>
          </ac:grpSpMkLst>
        </pc:grpChg>
        <pc:picChg chg="mod ord topLvl">
          <ac:chgData name="김 도영" userId="6d690e97e2340162" providerId="Windows Live" clId="Web-{451CD2B2-1DE4-47D4-A69C-4D6072265651}" dt="2021-09-13T06:59:22.794" v="27"/>
          <ac:picMkLst>
            <pc:docMk/>
            <pc:sldMk cId="3033841025" sldId="272"/>
            <ac:picMk id="99" creationId="{8A9CF57B-8BAE-41DF-AC34-917455665F2A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1" creationId="{9018A03C-4CA2-4374-9F5E-22BF74EB7E68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2" creationId="{8E3D4968-939E-4F56-A29B-A2E9EBC05151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3" creationId="{3D9C7F5A-43CD-43E2-8DFA-88BB7281FD96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4" creationId="{E9634273-8350-4B05-9507-EA7149604709}"/>
          </ac:picMkLst>
        </pc:picChg>
        <pc:picChg chg="mod ord topLvl">
          <ac:chgData name="김 도영" userId="6d690e97e2340162" providerId="Windows Live" clId="Web-{451CD2B2-1DE4-47D4-A69C-4D6072265651}" dt="2021-09-13T06:59:22.935" v="47"/>
          <ac:picMkLst>
            <pc:docMk/>
            <pc:sldMk cId="3033841025" sldId="272"/>
            <ac:picMk id="105" creationId="{38B4469C-20A8-41D2-A387-2CB673DC94C6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7" creationId="{60FE68B4-2253-47F0-B1B2-0EF924F8080F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8" creationId="{C06794CF-C97E-4788-9258-02416D01E866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09" creationId="{47CF987B-276E-4309-B077-641585738CDB}"/>
          </ac:picMkLst>
        </pc:picChg>
        <pc:picChg chg="topLvl">
          <ac:chgData name="김 도영" userId="6d690e97e2340162" providerId="Windows Live" clId="Web-{451CD2B2-1DE4-47D4-A69C-4D6072265651}" dt="2021-09-13T06:57:01.901" v="0"/>
          <ac:picMkLst>
            <pc:docMk/>
            <pc:sldMk cId="3033841025" sldId="272"/>
            <ac:picMk id="110" creationId="{A4315C99-2136-49DD-87B6-EF62B25C1951}"/>
          </ac:picMkLst>
        </pc:picChg>
        <pc:cxnChg chg="topLvl">
          <ac:chgData name="김 도영" userId="6d690e97e2340162" providerId="Windows Live" clId="Web-{451CD2B2-1DE4-47D4-A69C-4D6072265651}" dt="2021-09-13T06:57:01.901" v="0"/>
          <ac:cxnSpMkLst>
            <pc:docMk/>
            <pc:sldMk cId="3033841025" sldId="272"/>
            <ac:cxnSpMk id="111" creationId="{5618D449-545B-4D4A-99B1-A3869F6A99D8}"/>
          </ac:cxnSpMkLst>
        </pc:cxnChg>
        <pc:cxnChg chg="topLvl">
          <ac:chgData name="김 도영" userId="6d690e97e2340162" providerId="Windows Live" clId="Web-{451CD2B2-1DE4-47D4-A69C-4D6072265651}" dt="2021-09-13T06:57:01.901" v="0"/>
          <ac:cxnSpMkLst>
            <pc:docMk/>
            <pc:sldMk cId="3033841025" sldId="272"/>
            <ac:cxnSpMk id="113" creationId="{1474A7C6-82C5-495B-8AD2-6699F8B1F632}"/>
          </ac:cxnSpMkLst>
        </pc:cxnChg>
      </pc:sldChg>
      <pc:sldChg chg="delSp">
        <pc:chgData name="김 도영" userId="6d690e97e2340162" providerId="Windows Live" clId="Web-{451CD2B2-1DE4-47D4-A69C-4D6072265651}" dt="2021-09-13T07:39:42.019" v="521"/>
        <pc:sldMkLst>
          <pc:docMk/>
          <pc:sldMk cId="2212228049" sldId="281"/>
        </pc:sldMkLst>
        <pc:grpChg chg="del">
          <ac:chgData name="김 도영" userId="6d690e97e2340162" providerId="Windows Live" clId="Web-{451CD2B2-1DE4-47D4-A69C-4D6072265651}" dt="2021-09-13T07:39:42.019" v="521"/>
          <ac:grpSpMkLst>
            <pc:docMk/>
            <pc:sldMk cId="2212228049" sldId="281"/>
            <ac:grpSpMk id="6" creationId="{EAE9AE6E-29EA-4D82-A1C2-9896E45796D9}"/>
          </ac:grpSpMkLst>
        </pc:grpChg>
        <pc:picChg chg="topLvl">
          <ac:chgData name="김 도영" userId="6d690e97e2340162" providerId="Windows Live" clId="Web-{451CD2B2-1DE4-47D4-A69C-4D6072265651}" dt="2021-09-13T07:39:42.019" v="521"/>
          <ac:picMkLst>
            <pc:docMk/>
            <pc:sldMk cId="2212228049" sldId="281"/>
            <ac:picMk id="3" creationId="{8180CE39-0997-4F67-887C-DA33EE67B352}"/>
          </ac:picMkLst>
        </pc:picChg>
        <pc:picChg chg="topLvl">
          <ac:chgData name="김 도영" userId="6d690e97e2340162" providerId="Windows Live" clId="Web-{451CD2B2-1DE4-47D4-A69C-4D6072265651}" dt="2021-09-13T07:39:42.019" v="521"/>
          <ac:picMkLst>
            <pc:docMk/>
            <pc:sldMk cId="2212228049" sldId="281"/>
            <ac:picMk id="7" creationId="{E5AA3E55-9A9F-45EB-9403-5167355F082A}"/>
          </ac:picMkLst>
        </pc:picChg>
      </pc:sldChg>
      <pc:sldChg chg="addSp delSp modSp">
        <pc:chgData name="김 도영" userId="6d690e97e2340162" providerId="Windows Live" clId="Web-{451CD2B2-1DE4-47D4-A69C-4D6072265651}" dt="2021-09-13T07:41:01.115" v="551" actId="1076"/>
        <pc:sldMkLst>
          <pc:docMk/>
          <pc:sldMk cId="83957710" sldId="292"/>
        </pc:sldMkLst>
        <pc:spChg chg="add mod">
          <ac:chgData name="김 도영" userId="6d690e97e2340162" providerId="Windows Live" clId="Web-{451CD2B2-1DE4-47D4-A69C-4D6072265651}" dt="2021-09-13T07:40:57.505" v="548" actId="1076"/>
          <ac:spMkLst>
            <pc:docMk/>
            <pc:sldMk cId="83957710" sldId="292"/>
            <ac:spMk id="3" creationId="{E34EFCE4-0456-4890-A9D4-05B2EE5717CA}"/>
          </ac:spMkLst>
        </pc:spChg>
        <pc:spChg chg="del mod">
          <ac:chgData name="김 도영" userId="6d690e97e2340162" providerId="Windows Live" clId="Web-{451CD2B2-1DE4-47D4-A69C-4D6072265651}" dt="2021-09-13T07:34:20.965" v="518"/>
          <ac:spMkLst>
            <pc:docMk/>
            <pc:sldMk cId="83957710" sldId="292"/>
            <ac:spMk id="4" creationId="{2D083B67-5CA4-4240-AF3F-89515679CD7E}"/>
          </ac:spMkLst>
        </pc:spChg>
        <pc:spChg chg="del mod">
          <ac:chgData name="김 도영" userId="6d690e97e2340162" providerId="Windows Live" clId="Web-{451CD2B2-1DE4-47D4-A69C-4D6072265651}" dt="2021-09-13T07:34:23.778" v="519"/>
          <ac:spMkLst>
            <pc:docMk/>
            <pc:sldMk cId="83957710" sldId="292"/>
            <ac:spMk id="5" creationId="{FD4D5A7A-7C18-43FA-AF28-1F384509FF30}"/>
          </ac:spMkLst>
        </pc:spChg>
        <pc:picChg chg="del">
          <ac:chgData name="김 도영" userId="6d690e97e2340162" providerId="Windows Live" clId="Web-{451CD2B2-1DE4-47D4-A69C-4D6072265651}" dt="2021-09-13T07:39:59.816" v="527"/>
          <ac:picMkLst>
            <pc:docMk/>
            <pc:sldMk cId="83957710" sldId="292"/>
            <ac:picMk id="6" creationId="{3B32C9C4-A2A8-4FFF-B795-694F5EEDEBA8}"/>
          </ac:picMkLst>
        </pc:picChg>
        <pc:picChg chg="del">
          <ac:chgData name="김 도영" userId="6d690e97e2340162" providerId="Windows Live" clId="Web-{451CD2B2-1DE4-47D4-A69C-4D6072265651}" dt="2021-09-13T07:39:58.520" v="526"/>
          <ac:picMkLst>
            <pc:docMk/>
            <pc:sldMk cId="83957710" sldId="292"/>
            <ac:picMk id="7" creationId="{6CC6B950-BF30-4FB5-90CB-BBF2B0627A98}"/>
          </ac:picMkLst>
        </pc:picChg>
        <pc:picChg chg="add mod">
          <ac:chgData name="김 도영" userId="6d690e97e2340162" providerId="Windows Live" clId="Web-{451CD2B2-1DE4-47D4-A69C-4D6072265651}" dt="2021-09-13T07:41:01.084" v="549" actId="1076"/>
          <ac:picMkLst>
            <pc:docMk/>
            <pc:sldMk cId="83957710" sldId="292"/>
            <ac:picMk id="9" creationId="{6E61BC5E-54D6-4612-9582-382A8607C886}"/>
          </ac:picMkLst>
        </pc:picChg>
        <pc:picChg chg="add mod">
          <ac:chgData name="김 도영" userId="6d690e97e2340162" providerId="Windows Live" clId="Web-{451CD2B2-1DE4-47D4-A69C-4D6072265651}" dt="2021-09-13T07:41:01.099" v="550" actId="1076"/>
          <ac:picMkLst>
            <pc:docMk/>
            <pc:sldMk cId="83957710" sldId="292"/>
            <ac:picMk id="10" creationId="{FFDBCAB2-5892-45F7-A476-5449ABAB50FD}"/>
          </ac:picMkLst>
        </pc:picChg>
        <pc:picChg chg="add mod">
          <ac:chgData name="김 도영" userId="6d690e97e2340162" providerId="Windows Live" clId="Web-{451CD2B2-1DE4-47D4-A69C-4D6072265651}" dt="2021-09-13T07:41:01.115" v="551" actId="1076"/>
          <ac:picMkLst>
            <pc:docMk/>
            <pc:sldMk cId="83957710" sldId="292"/>
            <ac:picMk id="11" creationId="{0AC47A3D-47F4-471E-80C9-E76929CD1E86}"/>
          </ac:picMkLst>
        </pc:picChg>
      </pc:sldChg>
      <pc:sldChg chg="modSp">
        <pc:chgData name="김 도영" userId="6d690e97e2340162" providerId="Windows Live" clId="Web-{451CD2B2-1DE4-47D4-A69C-4D6072265651}" dt="2021-09-13T07:45:56.590" v="568" actId="20577"/>
        <pc:sldMkLst>
          <pc:docMk/>
          <pc:sldMk cId="3690990287" sldId="293"/>
        </pc:sldMkLst>
        <pc:spChg chg="mod">
          <ac:chgData name="김 도영" userId="6d690e97e2340162" providerId="Windows Live" clId="Web-{451CD2B2-1DE4-47D4-A69C-4D6072265651}" dt="2021-09-13T07:45:56.590" v="568" actId="20577"/>
          <ac:spMkLst>
            <pc:docMk/>
            <pc:sldMk cId="3690990287" sldId="293"/>
            <ac:spMk id="2" creationId="{50B28141-0AD0-4F86-801E-AFF6E1EACA31}"/>
          </ac:spMkLst>
        </pc:spChg>
      </pc:sldChg>
      <pc:sldChg chg="new del ord">
        <pc:chgData name="김 도영" userId="6d690e97e2340162" providerId="Windows Live" clId="Web-{451CD2B2-1DE4-47D4-A69C-4D6072265651}" dt="2021-09-13T07:39:56.457" v="525"/>
        <pc:sldMkLst>
          <pc:docMk/>
          <pc:sldMk cId="974131325" sldId="296"/>
        </pc:sldMkLst>
      </pc:sldChg>
      <pc:sldChg chg="addSp delSp modSp add replId">
        <pc:chgData name="김 도영" userId="6d690e97e2340162" providerId="Windows Live" clId="Web-{451CD2B2-1DE4-47D4-A69C-4D6072265651}" dt="2021-09-13T07:51:26.004" v="572"/>
        <pc:sldMkLst>
          <pc:docMk/>
          <pc:sldMk cId="2808091463" sldId="297"/>
        </pc:sldMkLst>
        <pc:spChg chg="mod">
          <ac:chgData name="김 도영" userId="6d690e97e2340162" providerId="Windows Live" clId="Web-{451CD2B2-1DE4-47D4-A69C-4D6072265651}" dt="2021-09-13T07:40:50.661" v="541" actId="1076"/>
          <ac:spMkLst>
            <pc:docMk/>
            <pc:sldMk cId="2808091463" sldId="297"/>
            <ac:spMk id="3" creationId="{E34EFCE4-0456-4890-A9D4-05B2EE5717CA}"/>
          </ac:spMkLst>
        </pc:spChg>
        <pc:spChg chg="add del mod">
          <ac:chgData name="김 도영" userId="6d690e97e2340162" providerId="Windows Live" clId="Web-{451CD2B2-1DE4-47D4-A69C-4D6072265651}" dt="2021-09-13T07:51:26.004" v="572"/>
          <ac:spMkLst>
            <pc:docMk/>
            <pc:sldMk cId="2808091463" sldId="297"/>
            <ac:spMk id="10" creationId="{B039AD56-9AC9-41BA-BDC0-D8492492A02E}"/>
          </ac:spMkLst>
        </pc:spChg>
      </pc:sldChg>
    </pc:docChg>
  </pc:docChgLst>
  <pc:docChgLst>
    <pc:chgData name="게스트 사용자" providerId="Windows Live" clId="Web-{1598F337-5A79-4963-9D91-F719921B08E3}"/>
    <pc:docChg chg="addSld delSld modSld">
      <pc:chgData name="게스트 사용자" userId="" providerId="Windows Live" clId="Web-{1598F337-5A79-4963-9D91-F719921B08E3}" dt="2021-09-14T07:47:22.020" v="879" actId="1076"/>
      <pc:docMkLst>
        <pc:docMk/>
      </pc:docMkLst>
      <pc:sldChg chg="addSp modSp">
        <pc:chgData name="게스트 사용자" userId="" providerId="Windows Live" clId="Web-{1598F337-5A79-4963-9D91-F719921B08E3}" dt="2021-09-14T07:31:25.312" v="634" actId="1076"/>
        <pc:sldMkLst>
          <pc:docMk/>
          <pc:sldMk cId="4082868192" sldId="289"/>
        </pc:sldMkLst>
        <pc:picChg chg="add mod">
          <ac:chgData name="게스트 사용자" userId="" providerId="Windows Live" clId="Web-{1598F337-5A79-4963-9D91-F719921B08E3}" dt="2021-09-14T07:31:25.187" v="625" actId="1076"/>
          <ac:picMkLst>
            <pc:docMk/>
            <pc:sldMk cId="4082868192" sldId="289"/>
            <ac:picMk id="3" creationId="{E292AB0E-5E4E-43B1-AB12-6F598C9C1C66}"/>
          </ac:picMkLst>
        </pc:picChg>
        <pc:picChg chg="add mod">
          <ac:chgData name="게스트 사용자" userId="" providerId="Windows Live" clId="Web-{1598F337-5A79-4963-9D91-F719921B08E3}" dt="2021-09-14T07:31:25.203" v="626" actId="1076"/>
          <ac:picMkLst>
            <pc:docMk/>
            <pc:sldMk cId="4082868192" sldId="289"/>
            <ac:picMk id="5" creationId="{D73CA335-99AA-4100-A38C-ECE35153ABD9}"/>
          </ac:picMkLst>
        </pc:picChg>
        <pc:picChg chg="add mod">
          <ac:chgData name="게스트 사용자" userId="" providerId="Windows Live" clId="Web-{1598F337-5A79-4963-9D91-F719921B08E3}" dt="2021-09-14T07:31:25.218" v="627" actId="1076"/>
          <ac:picMkLst>
            <pc:docMk/>
            <pc:sldMk cId="4082868192" sldId="289"/>
            <ac:picMk id="12" creationId="{434C764C-9654-4FC3-B1BA-396AB4A2BC03}"/>
          </ac:picMkLst>
        </pc:picChg>
        <pc:picChg chg="add mod">
          <ac:chgData name="게스트 사용자" userId="" providerId="Windows Live" clId="Web-{1598F337-5A79-4963-9D91-F719921B08E3}" dt="2021-09-14T07:31:25.234" v="628" actId="1076"/>
          <ac:picMkLst>
            <pc:docMk/>
            <pc:sldMk cId="4082868192" sldId="289"/>
            <ac:picMk id="13" creationId="{7BC5947A-E48C-44DB-9C2B-02DDC1DB498F}"/>
          </ac:picMkLst>
        </pc:picChg>
        <pc:picChg chg="add mod">
          <ac:chgData name="게스트 사용자" userId="" providerId="Windows Live" clId="Web-{1598F337-5A79-4963-9D91-F719921B08E3}" dt="2021-09-14T07:31:25.250" v="629" actId="1076"/>
          <ac:picMkLst>
            <pc:docMk/>
            <pc:sldMk cId="4082868192" sldId="289"/>
            <ac:picMk id="14" creationId="{2BCFB8D4-554F-41DB-AE10-4F8ECF715063}"/>
          </ac:picMkLst>
        </pc:picChg>
        <pc:picChg chg="add mod">
          <ac:chgData name="게스트 사용자" userId="" providerId="Windows Live" clId="Web-{1598F337-5A79-4963-9D91-F719921B08E3}" dt="2021-09-14T07:31:25.265" v="630" actId="1076"/>
          <ac:picMkLst>
            <pc:docMk/>
            <pc:sldMk cId="4082868192" sldId="289"/>
            <ac:picMk id="15" creationId="{0DF610E5-5510-473F-AA50-CACB39F2BAB1}"/>
          </ac:picMkLst>
        </pc:picChg>
        <pc:picChg chg="add mod">
          <ac:chgData name="게스트 사용자" userId="" providerId="Windows Live" clId="Web-{1598F337-5A79-4963-9D91-F719921B08E3}" dt="2021-09-14T07:31:25.281" v="631" actId="1076"/>
          <ac:picMkLst>
            <pc:docMk/>
            <pc:sldMk cId="4082868192" sldId="289"/>
            <ac:picMk id="16" creationId="{7F121B85-FD3D-4E64-952D-EED67FA67CCB}"/>
          </ac:picMkLst>
        </pc:picChg>
        <pc:picChg chg="add mod">
          <ac:chgData name="게스트 사용자" userId="" providerId="Windows Live" clId="Web-{1598F337-5A79-4963-9D91-F719921B08E3}" dt="2021-09-14T07:31:25.281" v="632" actId="1076"/>
          <ac:picMkLst>
            <pc:docMk/>
            <pc:sldMk cId="4082868192" sldId="289"/>
            <ac:picMk id="17" creationId="{7EFFB8A0-7F5F-43A3-AF1B-A9D58504A520}"/>
          </ac:picMkLst>
        </pc:picChg>
        <pc:picChg chg="add mod">
          <ac:chgData name="게스트 사용자" userId="" providerId="Windows Live" clId="Web-{1598F337-5A79-4963-9D91-F719921B08E3}" dt="2021-09-14T07:31:25.296" v="633" actId="1076"/>
          <ac:picMkLst>
            <pc:docMk/>
            <pc:sldMk cId="4082868192" sldId="289"/>
            <ac:picMk id="18" creationId="{A74C9BAC-8983-4FF9-9200-A50EA754C906}"/>
          </ac:picMkLst>
        </pc:picChg>
        <pc:picChg chg="add mod">
          <ac:chgData name="게스트 사용자" userId="" providerId="Windows Live" clId="Web-{1598F337-5A79-4963-9D91-F719921B08E3}" dt="2021-09-14T07:31:25.312" v="634" actId="1076"/>
          <ac:picMkLst>
            <pc:docMk/>
            <pc:sldMk cId="4082868192" sldId="289"/>
            <ac:picMk id="19" creationId="{5C70802F-8AA3-4871-A539-11845BCA222F}"/>
          </ac:picMkLst>
        </pc:picChg>
      </pc:sldChg>
      <pc:sldChg chg="addSp delSp modSp">
        <pc:chgData name="게스트 사용자" userId="" providerId="Windows Live" clId="Web-{1598F337-5A79-4963-9D91-F719921B08E3}" dt="2021-09-14T06:42:49.374" v="31" actId="1076"/>
        <pc:sldMkLst>
          <pc:docMk/>
          <pc:sldMk cId="3586682668" sldId="308"/>
        </pc:sldMkLst>
        <pc:picChg chg="del mod">
          <ac:chgData name="게스트 사용자" userId="" providerId="Windows Live" clId="Web-{1598F337-5A79-4963-9D91-F719921B08E3}" dt="2021-09-14T06:33:53.019" v="6"/>
          <ac:picMkLst>
            <pc:docMk/>
            <pc:sldMk cId="3586682668" sldId="308"/>
            <ac:picMk id="5" creationId="{07517340-E2E5-44B1-8DCA-4D72E39EF8E0}"/>
          </ac:picMkLst>
        </pc:picChg>
        <pc:picChg chg="add mod">
          <ac:chgData name="게스트 사용자" userId="" providerId="Windows Live" clId="Web-{1598F337-5A79-4963-9D91-F719921B08E3}" dt="2021-09-14T06:42:49.374" v="31" actId="1076"/>
          <ac:picMkLst>
            <pc:docMk/>
            <pc:sldMk cId="3586682668" sldId="308"/>
            <ac:picMk id="5" creationId="{C1C50F1E-E77F-4007-BA5C-B0E23CC6212A}"/>
          </ac:picMkLst>
        </pc:picChg>
        <pc:picChg chg="add mod">
          <ac:chgData name="게스트 사용자" userId="" providerId="Windows Live" clId="Web-{1598F337-5A79-4963-9D91-F719921B08E3}" dt="2021-09-14T06:34:06.035" v="12" actId="14100"/>
          <ac:picMkLst>
            <pc:docMk/>
            <pc:sldMk cId="3586682668" sldId="308"/>
            <ac:picMk id="6" creationId="{4CC14CD5-C520-4EA6-9C8D-78ACA806E44B}"/>
          </ac:picMkLst>
        </pc:picChg>
        <pc:picChg chg="mod">
          <ac:chgData name="게스트 사용자" userId="" providerId="Windows Live" clId="Web-{1598F337-5A79-4963-9D91-F719921B08E3}" dt="2021-09-14T06:39:17.260" v="26" actId="1076"/>
          <ac:picMkLst>
            <pc:docMk/>
            <pc:sldMk cId="3586682668" sldId="308"/>
            <ac:picMk id="10" creationId="{A347CEFE-63F1-4F68-891A-ABF5EB9B66D7}"/>
          </ac:picMkLst>
        </pc:picChg>
        <pc:picChg chg="mod">
          <ac:chgData name="게스트 사용자" userId="" providerId="Windows Live" clId="Web-{1598F337-5A79-4963-9D91-F719921B08E3}" dt="2021-09-14T06:38:47.822" v="21" actId="14100"/>
          <ac:picMkLst>
            <pc:docMk/>
            <pc:sldMk cId="3586682668" sldId="308"/>
            <ac:picMk id="11" creationId="{0926CE0B-3C94-4DA1-92CE-0D10CDF4816C}"/>
          </ac:picMkLst>
        </pc:picChg>
        <pc:picChg chg="add mod">
          <ac:chgData name="게스트 사용자" userId="" providerId="Windows Live" clId="Web-{1598F337-5A79-4963-9D91-F719921B08E3}" dt="2021-09-14T06:39:20.792" v="27" actId="1076"/>
          <ac:picMkLst>
            <pc:docMk/>
            <pc:sldMk cId="3586682668" sldId="308"/>
            <ac:picMk id="15" creationId="{0CEADF50-4E96-43FA-9892-E559B4939B2D}"/>
          </ac:picMkLst>
        </pc:picChg>
        <pc:picChg chg="del mod">
          <ac:chgData name="게스트 사용자" userId="" providerId="Windows Live" clId="Web-{1598F337-5A79-4963-9D91-F719921B08E3}" dt="2021-09-14T06:33:47.081" v="3"/>
          <ac:picMkLst>
            <pc:docMk/>
            <pc:sldMk cId="3586682668" sldId="308"/>
            <ac:picMk id="18" creationId="{7C7E5E32-321F-4AEE-96A7-31668516C834}"/>
          </ac:picMkLst>
        </pc:picChg>
        <pc:picChg chg="del">
          <ac:chgData name="게스트 사용자" userId="" providerId="Windows Live" clId="Web-{1598F337-5A79-4963-9D91-F719921B08E3}" dt="2021-09-14T06:37:42.008" v="14"/>
          <ac:picMkLst>
            <pc:docMk/>
            <pc:sldMk cId="3586682668" sldId="308"/>
            <ac:picMk id="20" creationId="{3EEAFDC2-F7DF-41E6-8765-A3AAEE6B3E1A}"/>
          </ac:picMkLst>
        </pc:picChg>
        <pc:cxnChg chg="mod">
          <ac:chgData name="게스트 사용자" userId="" providerId="Windows Live" clId="Web-{1598F337-5A79-4963-9D91-F719921B08E3}" dt="2021-09-14T06:39:05.854" v="24" actId="14100"/>
          <ac:cxnSpMkLst>
            <pc:docMk/>
            <pc:sldMk cId="3586682668" sldId="308"/>
            <ac:cxnSpMk id="7" creationId="{0D204D10-1987-4039-A9DF-3EAE72779F34}"/>
          </ac:cxnSpMkLst>
        </pc:cxnChg>
      </pc:sldChg>
      <pc:sldChg chg="addSp delSp modSp">
        <pc:chgData name="게스트 사용자" userId="" providerId="Windows Live" clId="Web-{1598F337-5A79-4963-9D91-F719921B08E3}" dt="2021-09-14T07:38:52.806" v="760" actId="1076"/>
        <pc:sldMkLst>
          <pc:docMk/>
          <pc:sldMk cId="335311471" sldId="309"/>
        </pc:sldMkLst>
        <pc:spChg chg="add mod">
          <ac:chgData name="게스트 사용자" userId="" providerId="Windows Live" clId="Web-{1598F337-5A79-4963-9D91-F719921B08E3}" dt="2021-09-14T07:38:19.634" v="753" actId="1076"/>
          <ac:spMkLst>
            <pc:docMk/>
            <pc:sldMk cId="335311471" sldId="309"/>
            <ac:spMk id="13" creationId="{6F6EBFBA-2A0B-47E7-B5B4-DB08B6EDE891}"/>
          </ac:spMkLst>
        </pc:spChg>
        <pc:spChg chg="mod">
          <ac:chgData name="게스트 사용자" userId="" providerId="Windows Live" clId="Web-{1598F337-5A79-4963-9D91-F719921B08E3}" dt="2021-09-14T07:38:19.446" v="735" actId="1076"/>
          <ac:spMkLst>
            <pc:docMk/>
            <pc:sldMk cId="335311471" sldId="309"/>
            <ac:spMk id="19" creationId="{7E9F6FCF-F91B-40C2-8E9C-10B5E08FCBF1}"/>
          </ac:spMkLst>
        </pc:spChg>
        <pc:spChg chg="mod">
          <ac:chgData name="게스트 사용자" userId="" providerId="Windows Live" clId="Web-{1598F337-5A79-4963-9D91-F719921B08E3}" dt="2021-09-14T07:38:19.430" v="734" actId="1076"/>
          <ac:spMkLst>
            <pc:docMk/>
            <pc:sldMk cId="335311471" sldId="309"/>
            <ac:spMk id="24" creationId="{21D5B1F6-C837-486F-B0E4-5FCAFCE112E7}"/>
          </ac:spMkLst>
        </pc:spChg>
        <pc:spChg chg="add del mod">
          <ac:chgData name="게스트 사용자" userId="" providerId="Windows Live" clId="Web-{1598F337-5A79-4963-9D91-F719921B08E3}" dt="2021-09-14T06:50:35.009" v="86"/>
          <ac:spMkLst>
            <pc:docMk/>
            <pc:sldMk cId="335311471" sldId="309"/>
            <ac:spMk id="27" creationId="{91FE248D-7310-4B3E-8446-8289F63B5D66}"/>
          </ac:spMkLst>
        </pc:spChg>
        <pc:spChg chg="add mod ord">
          <ac:chgData name="게스트 사용자" userId="" providerId="Windows Live" clId="Web-{1598F337-5A79-4963-9D91-F719921B08E3}" dt="2021-09-14T07:38:19.415" v="732" actId="1076"/>
          <ac:spMkLst>
            <pc:docMk/>
            <pc:sldMk cId="335311471" sldId="309"/>
            <ac:spMk id="28" creationId="{61846CD7-37E5-47CC-B14A-CFC5249DD01A}"/>
          </ac:spMkLst>
        </pc:spChg>
        <pc:spChg chg="add mod">
          <ac:chgData name="게스트 사용자" userId="" providerId="Windows Live" clId="Web-{1598F337-5A79-4963-9D91-F719921B08E3}" dt="2021-09-14T07:38:19.634" v="754" actId="1076"/>
          <ac:spMkLst>
            <pc:docMk/>
            <pc:sldMk cId="335311471" sldId="309"/>
            <ac:spMk id="29" creationId="{2E2D70CF-872C-4C50-B396-CEA521D7EF7E}"/>
          </ac:spMkLst>
        </pc:spChg>
        <pc:spChg chg="mod">
          <ac:chgData name="게스트 사용자" userId="" providerId="Windows Live" clId="Web-{1598F337-5A79-4963-9D91-F719921B08E3}" dt="2021-09-14T07:38:19.477" v="738" actId="1076"/>
          <ac:spMkLst>
            <pc:docMk/>
            <pc:sldMk cId="335311471" sldId="309"/>
            <ac:spMk id="30" creationId="{2D211925-FD82-434A-AC7D-5830FA45CB3C}"/>
          </ac:spMkLst>
        </pc:spChg>
        <pc:spChg chg="mod">
          <ac:chgData name="게스트 사용자" userId="" providerId="Windows Live" clId="Web-{1598F337-5A79-4963-9D91-F719921B08E3}" dt="2021-09-14T07:38:19.477" v="739" actId="1076"/>
          <ac:spMkLst>
            <pc:docMk/>
            <pc:sldMk cId="335311471" sldId="309"/>
            <ac:spMk id="31" creationId="{F2AA3EF8-61CB-4A78-A279-1B876EF5AF4F}"/>
          </ac:spMkLst>
        </pc:spChg>
        <pc:spChg chg="add mod">
          <ac:chgData name="게스트 사용자" userId="" providerId="Windows Live" clId="Web-{1598F337-5A79-4963-9D91-F719921B08E3}" dt="2021-09-14T07:38:19.649" v="755" actId="1076"/>
          <ac:spMkLst>
            <pc:docMk/>
            <pc:sldMk cId="335311471" sldId="309"/>
            <ac:spMk id="32" creationId="{36096F23-FE71-437C-86AD-E64E1C57051E}"/>
          </ac:spMkLst>
        </pc:spChg>
        <pc:spChg chg="add mod ord">
          <ac:chgData name="게스트 사용자" userId="" providerId="Windows Live" clId="Web-{1598F337-5A79-4963-9D91-F719921B08E3}" dt="2021-09-14T07:38:19.384" v="730" actId="1076"/>
          <ac:spMkLst>
            <pc:docMk/>
            <pc:sldMk cId="335311471" sldId="309"/>
            <ac:spMk id="34" creationId="{DBB7B1E2-CF64-4AA0-9969-AFAF2EB9A4D7}"/>
          </ac:spMkLst>
        </pc:spChg>
        <pc:spChg chg="add mod ord">
          <ac:chgData name="게스트 사용자" userId="" providerId="Windows Live" clId="Web-{1598F337-5A79-4963-9D91-F719921B08E3}" dt="2021-09-14T07:38:19.399" v="731" actId="1076"/>
          <ac:spMkLst>
            <pc:docMk/>
            <pc:sldMk cId="335311471" sldId="309"/>
            <ac:spMk id="43" creationId="{A291A57D-FA06-4B02-9A7D-1B3829B1E7BF}"/>
          </ac:spMkLst>
        </pc:spChg>
        <pc:spChg chg="add del mod ord">
          <ac:chgData name="게스트 사용자" userId="" providerId="Windows Live" clId="Web-{1598F337-5A79-4963-9D91-F719921B08E3}" dt="2021-09-14T07:22:04.816" v="511"/>
          <ac:spMkLst>
            <pc:docMk/>
            <pc:sldMk cId="335311471" sldId="309"/>
            <ac:spMk id="45" creationId="{0117E755-5532-436B-BE2B-4D64A5E52D97}"/>
          </ac:spMkLst>
        </pc:spChg>
        <pc:spChg chg="add mod ord">
          <ac:chgData name="게스트 사용자" userId="" providerId="Windows Live" clId="Web-{1598F337-5A79-4963-9D91-F719921B08E3}" dt="2021-09-14T07:38:19.368" v="727" actId="1076"/>
          <ac:spMkLst>
            <pc:docMk/>
            <pc:sldMk cId="335311471" sldId="309"/>
            <ac:spMk id="48" creationId="{AE73F437-FE1A-4B18-ADDA-831390B612C6}"/>
          </ac:spMkLst>
        </pc:spChg>
        <pc:spChg chg="mod">
          <ac:chgData name="게스트 사용자" userId="" providerId="Windows Live" clId="Web-{1598F337-5A79-4963-9D91-F719921B08E3}" dt="2021-09-14T07:38:19.493" v="741" actId="1076"/>
          <ac:spMkLst>
            <pc:docMk/>
            <pc:sldMk cId="335311471" sldId="309"/>
            <ac:spMk id="49" creationId="{DC2E3DA3-3066-4AD8-AA2A-3476361EB6F6}"/>
          </ac:spMkLst>
        </pc:spChg>
        <pc:spChg chg="add mod ord">
          <ac:chgData name="게스트 사용자" userId="" providerId="Windows Live" clId="Web-{1598F337-5A79-4963-9D91-F719921B08E3}" dt="2021-09-14T07:38:19.368" v="728" actId="1076"/>
          <ac:spMkLst>
            <pc:docMk/>
            <pc:sldMk cId="335311471" sldId="309"/>
            <ac:spMk id="50" creationId="{09BBD824-CECA-43E4-9159-8612EB03B771}"/>
          </ac:spMkLst>
        </pc:spChg>
        <pc:spChg chg="add mod ord">
          <ac:chgData name="게스트 사용자" userId="" providerId="Windows Live" clId="Web-{1598F337-5A79-4963-9D91-F719921B08E3}" dt="2021-09-14T07:38:19.384" v="729" actId="1076"/>
          <ac:spMkLst>
            <pc:docMk/>
            <pc:sldMk cId="335311471" sldId="309"/>
            <ac:spMk id="51" creationId="{38FB13D5-5251-4D58-857C-266A7F01D332}"/>
          </ac:spMkLst>
        </pc:spChg>
        <pc:spChg chg="mod">
          <ac:chgData name="게스트 사용자" userId="" providerId="Windows Live" clId="Web-{1598F337-5A79-4963-9D91-F719921B08E3}" dt="2021-09-14T07:38:19.509" v="742" actId="1076"/>
          <ac:spMkLst>
            <pc:docMk/>
            <pc:sldMk cId="335311471" sldId="309"/>
            <ac:spMk id="59" creationId="{24D89E91-FA1A-4B65-92F8-FDBEA96BCFDA}"/>
          </ac:spMkLst>
        </pc:spChg>
        <pc:spChg chg="mod">
          <ac:chgData name="게스트 사용자" userId="" providerId="Windows Live" clId="Web-{1598F337-5A79-4963-9D91-F719921B08E3}" dt="2021-09-14T07:38:19.524" v="743" actId="1076"/>
          <ac:spMkLst>
            <pc:docMk/>
            <pc:sldMk cId="335311471" sldId="309"/>
            <ac:spMk id="60" creationId="{5F345742-7031-4B73-A1C3-D9EF3FE53CEE}"/>
          </ac:spMkLst>
        </pc:spChg>
        <pc:spChg chg="mod">
          <ac:chgData name="게스트 사용자" userId="" providerId="Windows Live" clId="Web-{1598F337-5A79-4963-9D91-F719921B08E3}" dt="2021-09-14T07:38:19.540" v="745" actId="1076"/>
          <ac:spMkLst>
            <pc:docMk/>
            <pc:sldMk cId="335311471" sldId="309"/>
            <ac:spMk id="61" creationId="{F686F589-0BDC-4807-807E-7433C471A2C5}"/>
          </ac:spMkLst>
        </pc:spChg>
        <pc:spChg chg="mod">
          <ac:chgData name="게스트 사용자" userId="" providerId="Windows Live" clId="Web-{1598F337-5A79-4963-9D91-F719921B08E3}" dt="2021-09-14T07:38:19.555" v="746" actId="1076"/>
          <ac:spMkLst>
            <pc:docMk/>
            <pc:sldMk cId="335311471" sldId="309"/>
            <ac:spMk id="62" creationId="{1A0D34E1-1AD5-494C-8F2B-5DC882B38D35}"/>
          </ac:spMkLst>
        </pc:spChg>
        <pc:spChg chg="mod">
          <ac:chgData name="게스트 사용자" userId="" providerId="Windows Live" clId="Web-{1598F337-5A79-4963-9D91-F719921B08E3}" dt="2021-09-14T07:38:19.555" v="747" actId="1076"/>
          <ac:spMkLst>
            <pc:docMk/>
            <pc:sldMk cId="335311471" sldId="309"/>
            <ac:spMk id="65" creationId="{B49FA9A2-7336-40B1-AAD9-3AE6F91DFC13}"/>
          </ac:spMkLst>
        </pc:spChg>
        <pc:graphicFrameChg chg="del">
          <ac:chgData name="게스트 사용자" userId="" providerId="Windows Live" clId="Web-{1598F337-5A79-4963-9D91-F719921B08E3}" dt="2021-09-14T06:46:03.269" v="73"/>
          <ac:graphicFrameMkLst>
            <pc:docMk/>
            <pc:sldMk cId="335311471" sldId="309"/>
            <ac:graphicFrameMk id="2" creationId="{B52F49E5-A241-4545-BD94-D44AB0C3A1F2}"/>
          </ac:graphicFrameMkLst>
        </pc:graphicFrameChg>
        <pc:picChg chg="del mod">
          <ac:chgData name="게스트 사용자" userId="" providerId="Windows Live" clId="Web-{1598F337-5A79-4963-9D91-F719921B08E3}" dt="2021-09-14T07:10:36.207" v="420"/>
          <ac:picMkLst>
            <pc:docMk/>
            <pc:sldMk cId="335311471" sldId="309"/>
            <ac:picMk id="4" creationId="{7291E1EC-680C-4E96-8C0E-C7CB1B99AAD6}"/>
          </ac:picMkLst>
        </pc:picChg>
        <pc:picChg chg="mod">
          <ac:chgData name="게스트 사용자" userId="" providerId="Windows Live" clId="Web-{1598F337-5A79-4963-9D91-F719921B08E3}" dt="2021-09-14T07:38:19.680" v="757" actId="1076"/>
          <ac:picMkLst>
            <pc:docMk/>
            <pc:sldMk cId="335311471" sldId="309"/>
            <ac:picMk id="4" creationId="{9E2D3019-D013-4924-8B39-EAD062FE076C}"/>
          </ac:picMkLst>
        </pc:picChg>
        <pc:picChg chg="del mod">
          <ac:chgData name="게스트 사용자" userId="" providerId="Windows Live" clId="Web-{1598F337-5A79-4963-9D91-F719921B08E3}" dt="2021-09-14T07:35:57.099" v="718"/>
          <ac:picMkLst>
            <pc:docMk/>
            <pc:sldMk cId="335311471" sldId="309"/>
            <ac:picMk id="5" creationId="{C1C50F1E-E77F-4007-BA5C-B0E23CC6212A}"/>
          </ac:picMkLst>
        </pc:picChg>
        <pc:picChg chg="mod">
          <ac:chgData name="게스트 사용자" userId="" providerId="Windows Live" clId="Web-{1598F337-5A79-4963-9D91-F719921B08E3}" dt="2021-09-14T07:38:19.618" v="751" actId="1076"/>
          <ac:picMkLst>
            <pc:docMk/>
            <pc:sldMk cId="335311471" sldId="309"/>
            <ac:picMk id="6" creationId="{4CC14CD5-C520-4EA6-9C8D-78ACA806E44B}"/>
          </ac:picMkLst>
        </pc:picChg>
        <pc:picChg chg="del mod">
          <ac:chgData name="게스트 사용자" userId="" providerId="Windows Live" clId="Web-{1598F337-5A79-4963-9D91-F719921B08E3}" dt="2021-09-14T07:31:17.156" v="614"/>
          <ac:picMkLst>
            <pc:docMk/>
            <pc:sldMk cId="335311471" sldId="309"/>
            <ac:picMk id="8" creationId="{3F24BF2D-3177-4ACA-A368-E732DE241349}"/>
          </ac:picMkLst>
        </pc:picChg>
        <pc:picChg chg="mod">
          <ac:chgData name="게스트 사용자" userId="" providerId="Windows Live" clId="Web-{1598F337-5A79-4963-9D91-F719921B08E3}" dt="2021-09-14T07:38:19.446" v="736" actId="1076"/>
          <ac:picMkLst>
            <pc:docMk/>
            <pc:sldMk cId="335311471" sldId="309"/>
            <ac:picMk id="9" creationId="{7B9F1B55-49E6-42A7-9D58-03C82A6B4137}"/>
          </ac:picMkLst>
        </pc:picChg>
        <pc:picChg chg="mod">
          <ac:chgData name="게스트 사용자" userId="" providerId="Windows Live" clId="Web-{1598F337-5A79-4963-9D91-F719921B08E3}" dt="2021-09-14T07:38:19.415" v="733" actId="1076"/>
          <ac:picMkLst>
            <pc:docMk/>
            <pc:sldMk cId="335311471" sldId="309"/>
            <ac:picMk id="10" creationId="{A347CEFE-63F1-4F68-891A-ABF5EB9B66D7}"/>
          </ac:picMkLst>
        </pc:picChg>
        <pc:picChg chg="mod">
          <ac:chgData name="게스트 사용자" userId="" providerId="Windows Live" clId="Web-{1598F337-5A79-4963-9D91-F719921B08E3}" dt="2021-09-14T07:38:19.602" v="750" actId="1076"/>
          <ac:picMkLst>
            <pc:docMk/>
            <pc:sldMk cId="335311471" sldId="309"/>
            <ac:picMk id="11" creationId="{0926CE0B-3C94-4DA1-92CE-0D10CDF4816C}"/>
          </ac:picMkLst>
        </pc:picChg>
        <pc:picChg chg="mod">
          <ac:chgData name="게스트 사용자" userId="" providerId="Windows Live" clId="Web-{1598F337-5A79-4963-9D91-F719921B08E3}" dt="2021-09-14T07:23:55.755" v="519" actId="1076"/>
          <ac:picMkLst>
            <pc:docMk/>
            <pc:sldMk cId="335311471" sldId="309"/>
            <ac:picMk id="12" creationId="{64509A0E-F9A1-409D-B3F0-CCABD0B32063}"/>
          </ac:picMkLst>
        </pc:picChg>
        <pc:picChg chg="del mod">
          <ac:chgData name="게스트 사용자" userId="" providerId="Windows Live" clId="Web-{1598F337-5A79-4963-9D91-F719921B08E3}" dt="2021-09-14T07:31:17.156" v="613"/>
          <ac:picMkLst>
            <pc:docMk/>
            <pc:sldMk cId="335311471" sldId="309"/>
            <ac:picMk id="14" creationId="{A33E27A8-1343-4494-A550-0AF5F5854E17}"/>
          </ac:picMkLst>
        </pc:picChg>
        <pc:picChg chg="mod">
          <ac:chgData name="게스트 사용자" userId="" providerId="Windows Live" clId="Web-{1598F337-5A79-4963-9D91-F719921B08E3}" dt="2021-09-14T07:38:19.618" v="752" actId="1076"/>
          <ac:picMkLst>
            <pc:docMk/>
            <pc:sldMk cId="335311471" sldId="309"/>
            <ac:picMk id="15" creationId="{0CEADF50-4E96-43FA-9892-E559B4939B2D}"/>
          </ac:picMkLst>
        </pc:picChg>
        <pc:picChg chg="del mod">
          <ac:chgData name="게스트 사용자" userId="" providerId="Windows Live" clId="Web-{1598F337-5A79-4963-9D91-F719921B08E3}" dt="2021-09-14T07:31:17.156" v="612"/>
          <ac:picMkLst>
            <pc:docMk/>
            <pc:sldMk cId="335311471" sldId="309"/>
            <ac:picMk id="16" creationId="{8EFEB57C-015A-403C-904A-74F04AF10DB2}"/>
          </ac:picMkLst>
        </pc:picChg>
        <pc:picChg chg="del mod">
          <ac:chgData name="게스트 사용자" userId="" providerId="Windows Live" clId="Web-{1598F337-5A79-4963-9D91-F719921B08E3}" dt="2021-09-14T07:31:17.140" v="611"/>
          <ac:picMkLst>
            <pc:docMk/>
            <pc:sldMk cId="335311471" sldId="309"/>
            <ac:picMk id="17" creationId="{1DA56048-67CB-4236-880B-39C1DD6BFEB7}"/>
          </ac:picMkLst>
        </pc:picChg>
        <pc:picChg chg="del mod">
          <ac:chgData name="게스트 사용자" userId="" providerId="Windows Live" clId="Web-{1598F337-5A79-4963-9D91-F719921B08E3}" dt="2021-09-14T07:31:17.140" v="610"/>
          <ac:picMkLst>
            <pc:docMk/>
            <pc:sldMk cId="335311471" sldId="309"/>
            <ac:picMk id="18" creationId="{0E55DB8B-FF2F-457E-9F5C-596A43ACD940}"/>
          </ac:picMkLst>
        </pc:picChg>
        <pc:picChg chg="del mod">
          <ac:chgData name="게스트 사용자" userId="" providerId="Windows Live" clId="Web-{1598F337-5A79-4963-9D91-F719921B08E3}" dt="2021-09-14T07:31:17.140" v="609"/>
          <ac:picMkLst>
            <pc:docMk/>
            <pc:sldMk cId="335311471" sldId="309"/>
            <ac:picMk id="20" creationId="{1A7E5381-A806-4049-B765-D1BBE8A6C5D9}"/>
          </ac:picMkLst>
        </pc:picChg>
        <pc:picChg chg="del mod">
          <ac:chgData name="게스트 사용자" userId="" providerId="Windows Live" clId="Web-{1598F337-5A79-4963-9D91-F719921B08E3}" dt="2021-09-14T07:31:17.140" v="608"/>
          <ac:picMkLst>
            <pc:docMk/>
            <pc:sldMk cId="335311471" sldId="309"/>
            <ac:picMk id="21" creationId="{691F37E8-1301-492A-A6B9-CEF6C7783BA7}"/>
          </ac:picMkLst>
        </pc:picChg>
        <pc:picChg chg="del mod">
          <ac:chgData name="게스트 사용자" userId="" providerId="Windows Live" clId="Web-{1598F337-5A79-4963-9D91-F719921B08E3}" dt="2021-09-14T07:31:17.140" v="607"/>
          <ac:picMkLst>
            <pc:docMk/>
            <pc:sldMk cId="335311471" sldId="309"/>
            <ac:picMk id="22" creationId="{30A71020-29BE-4EBD-A3E7-19C586D34742}"/>
          </ac:picMkLst>
        </pc:picChg>
        <pc:picChg chg="del mod">
          <ac:chgData name="게스트 사용자" userId="" providerId="Windows Live" clId="Web-{1598F337-5A79-4963-9D91-F719921B08E3}" dt="2021-09-14T07:31:17.140" v="606"/>
          <ac:picMkLst>
            <pc:docMk/>
            <pc:sldMk cId="335311471" sldId="309"/>
            <ac:picMk id="23" creationId="{CB4EF76F-2A4A-4AC0-9835-110A865CCF43}"/>
          </ac:picMkLst>
        </pc:picChg>
        <pc:picChg chg="del mod">
          <ac:chgData name="게스트 사용자" userId="" providerId="Windows Live" clId="Web-{1598F337-5A79-4963-9D91-F719921B08E3}" dt="2021-09-14T07:31:17.140" v="605"/>
          <ac:picMkLst>
            <pc:docMk/>
            <pc:sldMk cId="335311471" sldId="309"/>
            <ac:picMk id="25" creationId="{179A8998-7974-4540-8381-CDB85C781346}"/>
          </ac:picMkLst>
        </pc:picChg>
        <pc:picChg chg="mod ord">
          <ac:chgData name="게스트 사용자" userId="" providerId="Windows Live" clId="Web-{1598F337-5A79-4963-9D91-F719921B08E3}" dt="2021-09-14T07:26:16.884" v="537" actId="1076"/>
          <ac:picMkLst>
            <pc:docMk/>
            <pc:sldMk cId="335311471" sldId="309"/>
            <ac:picMk id="26" creationId="{C6EF0778-5061-4751-87EE-5E1511004B55}"/>
          </ac:picMkLst>
        </pc:picChg>
        <pc:picChg chg="mod">
          <ac:chgData name="게스트 사용자" userId="" providerId="Windows Live" clId="Web-{1598F337-5A79-4963-9D91-F719921B08E3}" dt="2021-09-14T07:38:19.680" v="758" actId="1076"/>
          <ac:picMkLst>
            <pc:docMk/>
            <pc:sldMk cId="335311471" sldId="309"/>
            <ac:picMk id="27" creationId="{66587155-271B-4646-96A3-AE223F3F4337}"/>
          </ac:picMkLst>
        </pc:picChg>
        <pc:picChg chg="add del mod">
          <ac:chgData name="게스트 사용자" userId="" providerId="Windows Live" clId="Web-{1598F337-5A79-4963-9D91-F719921B08E3}" dt="2021-09-14T07:35:57.099" v="717"/>
          <ac:picMkLst>
            <pc:docMk/>
            <pc:sldMk cId="335311471" sldId="309"/>
            <ac:picMk id="33" creationId="{DD71E09F-45E4-4B5F-B4BF-6C95B1BA57B5}"/>
          </ac:picMkLst>
        </pc:picChg>
        <pc:picChg chg="mod">
          <ac:chgData name="게스트 사용자" userId="" providerId="Windows Live" clId="Web-{1598F337-5A79-4963-9D91-F719921B08E3}" dt="2021-09-14T07:38:52.806" v="760" actId="1076"/>
          <ac:picMkLst>
            <pc:docMk/>
            <pc:sldMk cId="335311471" sldId="309"/>
            <ac:picMk id="35" creationId="{A2E7C131-9BA6-4C97-978F-574DAEB19A70}"/>
          </ac:picMkLst>
        </pc:picChg>
        <pc:picChg chg="add mod">
          <ac:chgData name="게스트 사용자" userId="" providerId="Windows Live" clId="Web-{1598F337-5A79-4963-9D91-F719921B08E3}" dt="2021-09-14T07:38:19.665" v="756" actId="1076"/>
          <ac:picMkLst>
            <pc:docMk/>
            <pc:sldMk cId="335311471" sldId="309"/>
            <ac:picMk id="36" creationId="{60E89501-14E5-4141-829D-4470BE45DCE8}"/>
          </ac:picMkLst>
        </pc:picChg>
        <pc:picChg chg="add mod">
          <ac:chgData name="게스트 사용자" userId="" providerId="Windows Live" clId="Web-{1598F337-5A79-4963-9D91-F719921B08E3}" dt="2021-09-14T07:23:55.802" v="523" actId="1076"/>
          <ac:picMkLst>
            <pc:docMk/>
            <pc:sldMk cId="335311471" sldId="309"/>
            <ac:picMk id="46" creationId="{900F531F-4BF3-4AE1-8DCE-069B558E8730}"/>
          </ac:picMkLst>
        </pc:picChg>
        <pc:picChg chg="add del">
          <ac:chgData name="게스트 사용자" userId="" providerId="Windows Live" clId="Web-{1598F337-5A79-4963-9D91-F719921B08E3}" dt="2021-09-14T07:00:13.834" v="375"/>
          <ac:picMkLst>
            <pc:docMk/>
            <pc:sldMk cId="335311471" sldId="309"/>
            <ac:picMk id="48" creationId="{AF1C1982-1D84-4DD1-832A-093C30B5DE87}"/>
          </ac:picMkLst>
        </pc:picChg>
        <pc:cxnChg chg="mod">
          <ac:chgData name="게스트 사용자" userId="" providerId="Windows Live" clId="Web-{1598F337-5A79-4963-9D91-F719921B08E3}" dt="2021-09-14T07:38:19.462" v="737" actId="1076"/>
          <ac:cxnSpMkLst>
            <pc:docMk/>
            <pc:sldMk cId="335311471" sldId="309"/>
            <ac:cxnSpMk id="3" creationId="{4C0EA717-383F-4352-8EA8-A671B2320410}"/>
          </ac:cxnSpMkLst>
        </pc:cxnChg>
        <pc:cxnChg chg="mod">
          <ac:chgData name="게스트 사용자" userId="" providerId="Windows Live" clId="Web-{1598F337-5A79-4963-9D91-F719921B08E3}" dt="2021-09-14T07:38:19.524" v="744" actId="1076"/>
          <ac:cxnSpMkLst>
            <pc:docMk/>
            <pc:sldMk cId="335311471" sldId="309"/>
            <ac:cxnSpMk id="7" creationId="{0D204D10-1987-4039-A9DF-3EAE72779F34}"/>
          </ac:cxnSpMkLst>
        </pc:cxnChg>
        <pc:cxnChg chg="mod">
          <ac:chgData name="게스트 사용자" userId="" providerId="Windows Live" clId="Web-{1598F337-5A79-4963-9D91-F719921B08E3}" dt="2021-09-14T07:38:19.493" v="740" actId="1076"/>
          <ac:cxnSpMkLst>
            <pc:docMk/>
            <pc:sldMk cId="335311471" sldId="309"/>
            <ac:cxnSpMk id="44" creationId="{A9C34F59-1207-41C4-9A45-0E1FEAF85F72}"/>
          </ac:cxnSpMkLst>
        </pc:cxnChg>
        <pc:cxnChg chg="mod">
          <ac:chgData name="게스트 사용자" userId="" providerId="Windows Live" clId="Web-{1598F337-5A79-4963-9D91-F719921B08E3}" dt="2021-09-14T07:38:19.571" v="748" actId="1076"/>
          <ac:cxnSpMkLst>
            <pc:docMk/>
            <pc:sldMk cId="335311471" sldId="309"/>
            <ac:cxnSpMk id="66" creationId="{F7EEAB9B-8C9C-4169-A07B-13E0F475B8FB}"/>
          </ac:cxnSpMkLst>
        </pc:cxnChg>
        <pc:cxnChg chg="mod">
          <ac:chgData name="게스트 사용자" userId="" providerId="Windows Live" clId="Web-{1598F337-5A79-4963-9D91-F719921B08E3}" dt="2021-09-14T07:38:19.571" v="749" actId="1076"/>
          <ac:cxnSpMkLst>
            <pc:docMk/>
            <pc:sldMk cId="335311471" sldId="309"/>
            <ac:cxnSpMk id="67" creationId="{5293EC75-C703-457F-911D-781DCDC5DE33}"/>
          </ac:cxnSpMkLst>
        </pc:cxnChg>
      </pc:sldChg>
      <pc:sldChg chg="delSp modSp add del replId">
        <pc:chgData name="게스트 사용자" userId="" providerId="Windows Live" clId="Web-{1598F337-5A79-4963-9D91-F719921B08E3}" dt="2021-09-14T07:39:00.619" v="762"/>
        <pc:sldMkLst>
          <pc:docMk/>
          <pc:sldMk cId="3089375109" sldId="311"/>
        </pc:sldMkLst>
        <pc:spChg chg="mod">
          <ac:chgData name="게스트 사용자" userId="" providerId="Windows Live" clId="Web-{1598F337-5A79-4963-9D91-F719921B08E3}" dt="2021-09-14T07:35:46.615" v="677" actId="1076"/>
          <ac:spMkLst>
            <pc:docMk/>
            <pc:sldMk cId="3089375109" sldId="311"/>
            <ac:spMk id="13" creationId="{6F6EBFBA-2A0B-47E7-B5B4-DB08B6EDE891}"/>
          </ac:spMkLst>
        </pc:spChg>
        <pc:spChg chg="mod">
          <ac:chgData name="게스트 사용자" userId="" providerId="Windows Live" clId="Web-{1598F337-5A79-4963-9D91-F719921B08E3}" dt="2021-09-14T07:35:46.396" v="659" actId="1076"/>
          <ac:spMkLst>
            <pc:docMk/>
            <pc:sldMk cId="3089375109" sldId="311"/>
            <ac:spMk id="19" creationId="{7E9F6FCF-F91B-40C2-8E9C-10B5E08FCBF1}"/>
          </ac:spMkLst>
        </pc:spChg>
        <pc:spChg chg="mod">
          <ac:chgData name="게스트 사용자" userId="" providerId="Windows Live" clId="Web-{1598F337-5A79-4963-9D91-F719921B08E3}" dt="2021-09-14T07:35:46.396" v="658" actId="1076"/>
          <ac:spMkLst>
            <pc:docMk/>
            <pc:sldMk cId="3089375109" sldId="311"/>
            <ac:spMk id="24" creationId="{21D5B1F6-C837-486F-B0E4-5FCAFCE112E7}"/>
          </ac:spMkLst>
        </pc:spChg>
        <pc:spChg chg="mod">
          <ac:chgData name="게스트 사용자" userId="" providerId="Windows Live" clId="Web-{1598F337-5A79-4963-9D91-F719921B08E3}" dt="2021-09-14T07:35:46.365" v="656" actId="1076"/>
          <ac:spMkLst>
            <pc:docMk/>
            <pc:sldMk cId="3089375109" sldId="311"/>
            <ac:spMk id="28" creationId="{61846CD7-37E5-47CC-B14A-CFC5249DD01A}"/>
          </ac:spMkLst>
        </pc:spChg>
        <pc:spChg chg="mod">
          <ac:chgData name="게스트 사용자" userId="" providerId="Windows Live" clId="Web-{1598F337-5A79-4963-9D91-F719921B08E3}" dt="2021-09-14T07:35:46.630" v="678" actId="1076"/>
          <ac:spMkLst>
            <pc:docMk/>
            <pc:sldMk cId="3089375109" sldId="311"/>
            <ac:spMk id="29" creationId="{2E2D70CF-872C-4C50-B396-CEA521D7EF7E}"/>
          </ac:spMkLst>
        </pc:spChg>
        <pc:spChg chg="mod">
          <ac:chgData name="게스트 사용자" userId="" providerId="Windows Live" clId="Web-{1598F337-5A79-4963-9D91-F719921B08E3}" dt="2021-09-14T07:35:46.427" v="662" actId="1076"/>
          <ac:spMkLst>
            <pc:docMk/>
            <pc:sldMk cId="3089375109" sldId="311"/>
            <ac:spMk id="30" creationId="{2D211925-FD82-434A-AC7D-5830FA45CB3C}"/>
          </ac:spMkLst>
        </pc:spChg>
        <pc:spChg chg="mod">
          <ac:chgData name="게스트 사용자" userId="" providerId="Windows Live" clId="Web-{1598F337-5A79-4963-9D91-F719921B08E3}" dt="2021-09-14T07:35:46.443" v="663" actId="1076"/>
          <ac:spMkLst>
            <pc:docMk/>
            <pc:sldMk cId="3089375109" sldId="311"/>
            <ac:spMk id="31" creationId="{F2AA3EF8-61CB-4A78-A279-1B876EF5AF4F}"/>
          </ac:spMkLst>
        </pc:spChg>
        <pc:spChg chg="mod">
          <ac:chgData name="게스트 사용자" userId="" providerId="Windows Live" clId="Web-{1598F337-5A79-4963-9D91-F719921B08E3}" dt="2021-09-14T07:35:46.646" v="679" actId="1076"/>
          <ac:spMkLst>
            <pc:docMk/>
            <pc:sldMk cId="3089375109" sldId="311"/>
            <ac:spMk id="32" creationId="{36096F23-FE71-437C-86AD-E64E1C57051E}"/>
          </ac:spMkLst>
        </pc:spChg>
        <pc:spChg chg="mod">
          <ac:chgData name="게스트 사용자" userId="" providerId="Windows Live" clId="Web-{1598F337-5A79-4963-9D91-F719921B08E3}" dt="2021-09-14T07:35:46.349" v="655" actId="1076"/>
          <ac:spMkLst>
            <pc:docMk/>
            <pc:sldMk cId="3089375109" sldId="311"/>
            <ac:spMk id="34" creationId="{DBB7B1E2-CF64-4AA0-9969-AFAF2EB9A4D7}"/>
          </ac:spMkLst>
        </pc:spChg>
        <pc:spChg chg="del">
          <ac:chgData name="게스트 사용자" userId="" providerId="Windows Live" clId="Web-{1598F337-5A79-4963-9D91-F719921B08E3}" dt="2021-09-14T07:33:01.564" v="644"/>
          <ac:spMkLst>
            <pc:docMk/>
            <pc:sldMk cId="3089375109" sldId="311"/>
            <ac:spMk id="43" creationId="{A291A57D-FA06-4B02-9A7D-1B3829B1E7BF}"/>
          </ac:spMkLst>
        </pc:spChg>
        <pc:spChg chg="del">
          <ac:chgData name="게스트 사용자" userId="" providerId="Windows Live" clId="Web-{1598F337-5A79-4963-9D91-F719921B08E3}" dt="2021-09-14T07:33:01.564" v="645"/>
          <ac:spMkLst>
            <pc:docMk/>
            <pc:sldMk cId="3089375109" sldId="311"/>
            <ac:spMk id="48" creationId="{AE73F437-FE1A-4B18-ADDA-831390B612C6}"/>
          </ac:spMkLst>
        </pc:spChg>
        <pc:spChg chg="mod">
          <ac:chgData name="게스트 사용자" userId="" providerId="Windows Live" clId="Web-{1598F337-5A79-4963-9D91-F719921B08E3}" dt="2021-09-14T07:35:46.458" v="665" actId="1076"/>
          <ac:spMkLst>
            <pc:docMk/>
            <pc:sldMk cId="3089375109" sldId="311"/>
            <ac:spMk id="49" creationId="{DC2E3DA3-3066-4AD8-AA2A-3476361EB6F6}"/>
          </ac:spMkLst>
        </pc:spChg>
        <pc:spChg chg="mod">
          <ac:chgData name="게스트 사용자" userId="" providerId="Windows Live" clId="Web-{1598F337-5A79-4963-9D91-F719921B08E3}" dt="2021-09-14T07:35:46.318" v="653" actId="1076"/>
          <ac:spMkLst>
            <pc:docMk/>
            <pc:sldMk cId="3089375109" sldId="311"/>
            <ac:spMk id="50" creationId="{09BBD824-CECA-43E4-9159-8612EB03B771}"/>
          </ac:spMkLst>
        </pc:spChg>
        <pc:spChg chg="mod">
          <ac:chgData name="게스트 사용자" userId="" providerId="Windows Live" clId="Web-{1598F337-5A79-4963-9D91-F719921B08E3}" dt="2021-09-14T07:35:46.333" v="654" actId="1076"/>
          <ac:spMkLst>
            <pc:docMk/>
            <pc:sldMk cId="3089375109" sldId="311"/>
            <ac:spMk id="51" creationId="{38FB13D5-5251-4D58-857C-266A7F01D332}"/>
          </ac:spMkLst>
        </pc:spChg>
        <pc:spChg chg="mod">
          <ac:chgData name="게스트 사용자" userId="" providerId="Windows Live" clId="Web-{1598F337-5A79-4963-9D91-F719921B08E3}" dt="2021-09-14T07:35:46.474" v="666" actId="1076"/>
          <ac:spMkLst>
            <pc:docMk/>
            <pc:sldMk cId="3089375109" sldId="311"/>
            <ac:spMk id="59" creationId="{24D89E91-FA1A-4B65-92F8-FDBEA96BCFDA}"/>
          </ac:spMkLst>
        </pc:spChg>
        <pc:spChg chg="mod">
          <ac:chgData name="게스트 사용자" userId="" providerId="Windows Live" clId="Web-{1598F337-5A79-4963-9D91-F719921B08E3}" dt="2021-09-14T07:35:46.474" v="667" actId="1076"/>
          <ac:spMkLst>
            <pc:docMk/>
            <pc:sldMk cId="3089375109" sldId="311"/>
            <ac:spMk id="60" creationId="{5F345742-7031-4B73-A1C3-D9EF3FE53CEE}"/>
          </ac:spMkLst>
        </pc:spChg>
        <pc:spChg chg="mod">
          <ac:chgData name="게스트 사용자" userId="" providerId="Windows Live" clId="Web-{1598F337-5A79-4963-9D91-F719921B08E3}" dt="2021-09-14T07:35:46.490" v="669" actId="1076"/>
          <ac:spMkLst>
            <pc:docMk/>
            <pc:sldMk cId="3089375109" sldId="311"/>
            <ac:spMk id="61" creationId="{F686F589-0BDC-4807-807E-7433C471A2C5}"/>
          </ac:spMkLst>
        </pc:spChg>
        <pc:spChg chg="mod">
          <ac:chgData name="게스트 사용자" userId="" providerId="Windows Live" clId="Web-{1598F337-5A79-4963-9D91-F719921B08E3}" dt="2021-09-14T07:35:46.505" v="670" actId="1076"/>
          <ac:spMkLst>
            <pc:docMk/>
            <pc:sldMk cId="3089375109" sldId="311"/>
            <ac:spMk id="62" creationId="{1A0D34E1-1AD5-494C-8F2B-5DC882B38D35}"/>
          </ac:spMkLst>
        </pc:spChg>
        <pc:spChg chg="mod">
          <ac:chgData name="게스트 사용자" userId="" providerId="Windows Live" clId="Web-{1598F337-5A79-4963-9D91-F719921B08E3}" dt="2021-09-14T07:35:46.521" v="671" actId="1076"/>
          <ac:spMkLst>
            <pc:docMk/>
            <pc:sldMk cId="3089375109" sldId="311"/>
            <ac:spMk id="65" creationId="{B49FA9A2-7336-40B1-AAD9-3AE6F91DFC13}"/>
          </ac:spMkLst>
        </pc:spChg>
        <pc:picChg chg="mod">
          <ac:chgData name="게스트 사용자" userId="" providerId="Windows Live" clId="Web-{1598F337-5A79-4963-9D91-F719921B08E3}" dt="2021-09-14T07:35:46.662" v="681" actId="1076"/>
          <ac:picMkLst>
            <pc:docMk/>
            <pc:sldMk cId="3089375109" sldId="311"/>
            <ac:picMk id="4" creationId="{9E2D3019-D013-4924-8B39-EAD062FE076C}"/>
          </ac:picMkLst>
        </pc:picChg>
        <pc:picChg chg="del">
          <ac:chgData name="게스트 사용자" userId="" providerId="Windows Live" clId="Web-{1598F337-5A79-4963-9D91-F719921B08E3}" dt="2021-09-14T07:35:39.349" v="652"/>
          <ac:picMkLst>
            <pc:docMk/>
            <pc:sldMk cId="3089375109" sldId="311"/>
            <ac:picMk id="5" creationId="{C1C50F1E-E77F-4007-BA5C-B0E23CC6212A}"/>
          </ac:picMkLst>
        </pc:picChg>
        <pc:picChg chg="mod">
          <ac:chgData name="게스트 사용자" userId="" providerId="Windows Live" clId="Web-{1598F337-5A79-4963-9D91-F719921B08E3}" dt="2021-09-14T07:35:46.583" v="675" actId="1076"/>
          <ac:picMkLst>
            <pc:docMk/>
            <pc:sldMk cId="3089375109" sldId="311"/>
            <ac:picMk id="6" creationId="{4CC14CD5-C520-4EA6-9C8D-78ACA806E44B}"/>
          </ac:picMkLst>
        </pc:picChg>
        <pc:picChg chg="mod">
          <ac:chgData name="게스트 사용자" userId="" providerId="Windows Live" clId="Web-{1598F337-5A79-4963-9D91-F719921B08E3}" dt="2021-09-14T07:35:46.412" v="660" actId="1076"/>
          <ac:picMkLst>
            <pc:docMk/>
            <pc:sldMk cId="3089375109" sldId="311"/>
            <ac:picMk id="9" creationId="{7B9F1B55-49E6-42A7-9D58-03C82A6B4137}"/>
          </ac:picMkLst>
        </pc:picChg>
        <pc:picChg chg="mod">
          <ac:chgData name="게스트 사용자" userId="" providerId="Windows Live" clId="Web-{1598F337-5A79-4963-9D91-F719921B08E3}" dt="2021-09-14T07:35:46.380" v="657" actId="1076"/>
          <ac:picMkLst>
            <pc:docMk/>
            <pc:sldMk cId="3089375109" sldId="311"/>
            <ac:picMk id="10" creationId="{A347CEFE-63F1-4F68-891A-ABF5EB9B66D7}"/>
          </ac:picMkLst>
        </pc:picChg>
        <pc:picChg chg="mod">
          <ac:chgData name="게스트 사용자" userId="" providerId="Windows Live" clId="Web-{1598F337-5A79-4963-9D91-F719921B08E3}" dt="2021-09-14T07:35:46.568" v="674" actId="1076"/>
          <ac:picMkLst>
            <pc:docMk/>
            <pc:sldMk cId="3089375109" sldId="311"/>
            <ac:picMk id="11" creationId="{0926CE0B-3C94-4DA1-92CE-0D10CDF4816C}"/>
          </ac:picMkLst>
        </pc:picChg>
        <pc:picChg chg="mod">
          <ac:chgData name="게스트 사용자" userId="" providerId="Windows Live" clId="Web-{1598F337-5A79-4963-9D91-F719921B08E3}" dt="2021-09-14T07:35:46.599" v="676" actId="1076"/>
          <ac:picMkLst>
            <pc:docMk/>
            <pc:sldMk cId="3089375109" sldId="311"/>
            <ac:picMk id="15" creationId="{0CEADF50-4E96-43FA-9892-E559B4939B2D}"/>
          </ac:picMkLst>
        </pc:picChg>
        <pc:picChg chg="mod">
          <ac:chgData name="게스트 사용자" userId="" providerId="Windows Live" clId="Web-{1598F337-5A79-4963-9D91-F719921B08E3}" dt="2021-09-14T07:35:46.677" v="682" actId="1076"/>
          <ac:picMkLst>
            <pc:docMk/>
            <pc:sldMk cId="3089375109" sldId="311"/>
            <ac:picMk id="27" creationId="{66587155-271B-4646-96A3-AE223F3F4337}"/>
          </ac:picMkLst>
        </pc:picChg>
        <pc:picChg chg="del">
          <ac:chgData name="게스트 사용자" userId="" providerId="Windows Live" clId="Web-{1598F337-5A79-4963-9D91-F719921B08E3}" dt="2021-09-14T07:35:39.349" v="651"/>
          <ac:picMkLst>
            <pc:docMk/>
            <pc:sldMk cId="3089375109" sldId="311"/>
            <ac:picMk id="33" creationId="{DD71E09F-45E4-4B5F-B4BF-6C95B1BA57B5}"/>
          </ac:picMkLst>
        </pc:picChg>
        <pc:picChg chg="mod">
          <ac:chgData name="게스트 사용자" userId="" providerId="Windows Live" clId="Web-{1598F337-5A79-4963-9D91-F719921B08E3}" dt="2021-09-14T07:35:46.693" v="683" actId="1076"/>
          <ac:picMkLst>
            <pc:docMk/>
            <pc:sldMk cId="3089375109" sldId="311"/>
            <ac:picMk id="35" creationId="{A2E7C131-9BA6-4C97-978F-574DAEB19A70}"/>
          </ac:picMkLst>
        </pc:picChg>
        <pc:picChg chg="mod">
          <ac:chgData name="게스트 사용자" userId="" providerId="Windows Live" clId="Web-{1598F337-5A79-4963-9D91-F719921B08E3}" dt="2021-09-14T07:35:46.646" v="680" actId="1076"/>
          <ac:picMkLst>
            <pc:docMk/>
            <pc:sldMk cId="3089375109" sldId="311"/>
            <ac:picMk id="36" creationId="{60E89501-14E5-4141-829D-4470BE45DCE8}"/>
          </ac:picMkLst>
        </pc:picChg>
        <pc:cxnChg chg="mod">
          <ac:chgData name="게스트 사용자" userId="" providerId="Windows Live" clId="Web-{1598F337-5A79-4963-9D91-F719921B08E3}" dt="2021-09-14T07:35:46.427" v="661" actId="1076"/>
          <ac:cxnSpMkLst>
            <pc:docMk/>
            <pc:sldMk cId="3089375109" sldId="311"/>
            <ac:cxnSpMk id="3" creationId="{4C0EA717-383F-4352-8EA8-A671B2320410}"/>
          </ac:cxnSpMkLst>
        </pc:cxnChg>
        <pc:cxnChg chg="mod">
          <ac:chgData name="게스트 사용자" userId="" providerId="Windows Live" clId="Web-{1598F337-5A79-4963-9D91-F719921B08E3}" dt="2021-09-14T07:35:46.490" v="668" actId="1076"/>
          <ac:cxnSpMkLst>
            <pc:docMk/>
            <pc:sldMk cId="3089375109" sldId="311"/>
            <ac:cxnSpMk id="7" creationId="{0D204D10-1987-4039-A9DF-3EAE72779F34}"/>
          </ac:cxnSpMkLst>
        </pc:cxnChg>
        <pc:cxnChg chg="mod">
          <ac:chgData name="게스트 사용자" userId="" providerId="Windows Live" clId="Web-{1598F337-5A79-4963-9D91-F719921B08E3}" dt="2021-09-14T07:35:46.458" v="664" actId="1076"/>
          <ac:cxnSpMkLst>
            <pc:docMk/>
            <pc:sldMk cId="3089375109" sldId="311"/>
            <ac:cxnSpMk id="44" creationId="{A9C34F59-1207-41C4-9A45-0E1FEAF85F72}"/>
          </ac:cxnSpMkLst>
        </pc:cxnChg>
        <pc:cxnChg chg="mod">
          <ac:chgData name="게스트 사용자" userId="" providerId="Windows Live" clId="Web-{1598F337-5A79-4963-9D91-F719921B08E3}" dt="2021-09-14T07:35:46.521" v="672" actId="1076"/>
          <ac:cxnSpMkLst>
            <pc:docMk/>
            <pc:sldMk cId="3089375109" sldId="311"/>
            <ac:cxnSpMk id="66" creationId="{F7EEAB9B-8C9C-4169-A07B-13E0F475B8FB}"/>
          </ac:cxnSpMkLst>
        </pc:cxnChg>
        <pc:cxnChg chg="mod">
          <ac:chgData name="게스트 사용자" userId="" providerId="Windows Live" clId="Web-{1598F337-5A79-4963-9D91-F719921B08E3}" dt="2021-09-14T07:35:46.537" v="673" actId="1076"/>
          <ac:cxnSpMkLst>
            <pc:docMk/>
            <pc:sldMk cId="3089375109" sldId="311"/>
            <ac:cxnSpMk id="67" creationId="{5293EC75-C703-457F-911D-781DCDC5DE33}"/>
          </ac:cxnSpMkLst>
        </pc:cxnChg>
      </pc:sldChg>
      <pc:sldChg chg="addSp delSp modSp add replId">
        <pc:chgData name="게스트 사용자" userId="" providerId="Windows Live" clId="Web-{1598F337-5A79-4963-9D91-F719921B08E3}" dt="2021-09-14T07:47:22.020" v="879" actId="1076"/>
        <pc:sldMkLst>
          <pc:docMk/>
          <pc:sldMk cId="3636793206" sldId="312"/>
        </pc:sldMkLst>
        <pc:spChg chg="add mod ord">
          <ac:chgData name="게스트 사용자" userId="" providerId="Windows Live" clId="Web-{1598F337-5A79-4963-9D91-F719921B08E3}" dt="2021-09-14T07:42:01.685" v="792" actId="1076"/>
          <ac:spMkLst>
            <pc:docMk/>
            <pc:sldMk cId="3636793206" sldId="312"/>
            <ac:spMk id="2" creationId="{D132C37D-F5CA-4A79-8D7A-32712A21AB4E}"/>
          </ac:spMkLst>
        </pc:spChg>
        <pc:spChg chg="mod">
          <ac:chgData name="게스트 사용자" userId="" providerId="Windows Live" clId="Web-{1598F337-5A79-4963-9D91-F719921B08E3}" dt="2021-09-14T07:41:48.076" v="790" actId="14100"/>
          <ac:spMkLst>
            <pc:docMk/>
            <pc:sldMk cId="3636793206" sldId="312"/>
            <ac:spMk id="19" creationId="{7E9F6FCF-F91B-40C2-8E9C-10B5E08FCBF1}"/>
          </ac:spMkLst>
        </pc:spChg>
        <pc:spChg chg="mod">
          <ac:chgData name="게스트 사용자" userId="" providerId="Windows Live" clId="Web-{1598F337-5A79-4963-9D91-F719921B08E3}" dt="2021-09-14T07:42:53.030" v="802" actId="14100"/>
          <ac:spMkLst>
            <pc:docMk/>
            <pc:sldMk cId="3636793206" sldId="312"/>
            <ac:spMk id="24" creationId="{21D5B1F6-C837-486F-B0E4-5FCAFCE112E7}"/>
          </ac:spMkLst>
        </pc:spChg>
        <pc:spChg chg="del">
          <ac:chgData name="게스트 사용자" userId="" providerId="Windows Live" clId="Web-{1598F337-5A79-4963-9D91-F719921B08E3}" dt="2021-09-14T07:39:06.666" v="763"/>
          <ac:spMkLst>
            <pc:docMk/>
            <pc:sldMk cId="3636793206" sldId="312"/>
            <ac:spMk id="28" creationId="{61846CD7-37E5-47CC-B14A-CFC5249DD01A}"/>
          </ac:spMkLst>
        </pc:spChg>
        <pc:spChg chg="add del mod">
          <ac:chgData name="게스트 사용자" userId="" providerId="Windows Live" clId="Web-{1598F337-5A79-4963-9D91-F719921B08E3}" dt="2021-09-14T07:43:03.890" v="810"/>
          <ac:spMkLst>
            <pc:docMk/>
            <pc:sldMk cId="3636793206" sldId="312"/>
            <ac:spMk id="37" creationId="{43E40747-6F8A-4F0C-864D-29A6E9ADEBF2}"/>
          </ac:spMkLst>
        </pc:spChg>
        <pc:spChg chg="add del mod">
          <ac:chgData name="게스트 사용자" userId="" providerId="Windows Live" clId="Web-{1598F337-5A79-4963-9D91-F719921B08E3}" dt="2021-09-14T07:43:03.874" v="809"/>
          <ac:spMkLst>
            <pc:docMk/>
            <pc:sldMk cId="3636793206" sldId="312"/>
            <ac:spMk id="38" creationId="{C8FBCB42-F82E-4B46-9008-328FC061795D}"/>
          </ac:spMkLst>
        </pc:spChg>
        <pc:spChg chg="mod">
          <ac:chgData name="게스트 사용자" userId="" providerId="Windows Live" clId="Web-{1598F337-5A79-4963-9D91-F719921B08E3}" dt="2021-09-14T07:44:23.954" v="827" actId="20577"/>
          <ac:spMkLst>
            <pc:docMk/>
            <pc:sldMk cId="3636793206" sldId="312"/>
            <ac:spMk id="41" creationId="{79297C00-981C-41D2-866C-0E44616CD98F}"/>
          </ac:spMkLst>
        </pc:spChg>
        <pc:spChg chg="mod">
          <ac:chgData name="게스트 사용자" userId="" providerId="Windows Live" clId="Web-{1598F337-5A79-4963-9D91-F719921B08E3}" dt="2021-09-14T07:44:36.345" v="834" actId="1076"/>
          <ac:spMkLst>
            <pc:docMk/>
            <pc:sldMk cId="3636793206" sldId="312"/>
            <ac:spMk id="42" creationId="{3AE1AE57-B0B6-4FB0-8B60-9CCC383B9C3A}"/>
          </ac:spMkLst>
        </pc:spChg>
        <pc:spChg chg="del">
          <ac:chgData name="게스트 사용자" userId="" providerId="Windows Live" clId="Web-{1598F337-5A79-4963-9D91-F719921B08E3}" dt="2021-09-14T07:39:06.666" v="764"/>
          <ac:spMkLst>
            <pc:docMk/>
            <pc:sldMk cId="3636793206" sldId="312"/>
            <ac:spMk id="43" creationId="{A291A57D-FA06-4B02-9A7D-1B3829B1E7BF}"/>
          </ac:spMkLst>
        </pc:spChg>
        <pc:spChg chg="mod">
          <ac:chgData name="게스트 사용자" userId="" providerId="Windows Live" clId="Web-{1598F337-5A79-4963-9D91-F719921B08E3}" dt="2021-09-14T07:46:23.363" v="862" actId="20577"/>
          <ac:spMkLst>
            <pc:docMk/>
            <pc:sldMk cId="3636793206" sldId="312"/>
            <ac:spMk id="47" creationId="{99FBEDB6-2D05-48BC-B2E4-08B0E459DC0A}"/>
          </ac:spMkLst>
        </pc:spChg>
        <pc:spChg chg="del">
          <ac:chgData name="게스트 사용자" userId="" providerId="Windows Live" clId="Web-{1598F337-5A79-4963-9D91-F719921B08E3}" dt="2021-09-14T07:39:06.666" v="765"/>
          <ac:spMkLst>
            <pc:docMk/>
            <pc:sldMk cId="3636793206" sldId="312"/>
            <ac:spMk id="48" creationId="{AE73F437-FE1A-4B18-ADDA-831390B612C6}"/>
          </ac:spMkLst>
        </pc:spChg>
        <pc:spChg chg="del">
          <ac:chgData name="게스트 사용자" userId="" providerId="Windows Live" clId="Web-{1598F337-5A79-4963-9D91-F719921B08E3}" dt="2021-09-14T07:44:40.126" v="836"/>
          <ac:spMkLst>
            <pc:docMk/>
            <pc:sldMk cId="3636793206" sldId="312"/>
            <ac:spMk id="49" creationId="{DC2E3DA3-3066-4AD8-AA2A-3476361EB6F6}"/>
          </ac:spMkLst>
        </pc:spChg>
        <pc:spChg chg="mod">
          <ac:chgData name="게스트 사용자" userId="" providerId="Windows Live" clId="Web-{1598F337-5A79-4963-9D91-F719921B08E3}" dt="2021-09-14T07:46:37.801" v="872" actId="14100"/>
          <ac:spMkLst>
            <pc:docMk/>
            <pc:sldMk cId="3636793206" sldId="312"/>
            <ac:spMk id="52" creationId="{86050F29-F937-4EDD-896A-309E6E54FDAE}"/>
          </ac:spMkLst>
        </pc:spChg>
        <pc:spChg chg="del">
          <ac:chgData name="게스트 사용자" userId="" providerId="Windows Live" clId="Web-{1598F337-5A79-4963-9D91-F719921B08E3}" dt="2021-09-14T07:44:40.126" v="835"/>
          <ac:spMkLst>
            <pc:docMk/>
            <pc:sldMk cId="3636793206" sldId="312"/>
            <ac:spMk id="62" creationId="{1A0D34E1-1AD5-494C-8F2B-5DC882B38D35}"/>
          </ac:spMkLst>
        </pc:spChg>
        <pc:spChg chg="mod topLvl">
          <ac:chgData name="게스트 사용자" userId="" providerId="Windows Live" clId="Web-{1598F337-5A79-4963-9D91-F719921B08E3}" dt="2021-09-14T07:47:22.020" v="879" actId="1076"/>
          <ac:spMkLst>
            <pc:docMk/>
            <pc:sldMk cId="3636793206" sldId="312"/>
            <ac:spMk id="69" creationId="{DD9E29F5-23B9-4B2E-A362-DADD0011BFB8}"/>
          </ac:spMkLst>
        </pc:spChg>
        <pc:spChg chg="del topLvl">
          <ac:chgData name="게스트 사용자" userId="" providerId="Windows Live" clId="Web-{1598F337-5A79-4963-9D91-F719921B08E3}" dt="2021-09-14T07:47:08.254" v="877"/>
          <ac:spMkLst>
            <pc:docMk/>
            <pc:sldMk cId="3636793206" sldId="312"/>
            <ac:spMk id="70" creationId="{512248AE-65F0-4C6D-B0EB-77DD213B6834}"/>
          </ac:spMkLst>
        </pc:spChg>
        <pc:spChg chg="del topLvl">
          <ac:chgData name="게스트 사용자" userId="" providerId="Windows Live" clId="Web-{1598F337-5A79-4963-9D91-F719921B08E3}" dt="2021-09-14T07:47:08.254" v="876"/>
          <ac:spMkLst>
            <pc:docMk/>
            <pc:sldMk cId="3636793206" sldId="312"/>
            <ac:spMk id="71" creationId="{DC533961-68A1-42E2-8E5E-9A33D44B1AC6}"/>
          </ac:spMkLst>
        </pc:spChg>
        <pc:grpChg chg="add mod">
          <ac:chgData name="게스트 사용자" userId="" providerId="Windows Live" clId="Web-{1598F337-5A79-4963-9D91-F719921B08E3}" dt="2021-09-14T07:46:07.784" v="856" actId="1076"/>
          <ac:grpSpMkLst>
            <pc:docMk/>
            <pc:sldMk cId="3636793206" sldId="312"/>
            <ac:grpSpMk id="5" creationId="{765A64BC-76D1-4ACB-96F8-3710FB232C7F}"/>
          </ac:grpSpMkLst>
        </pc:grpChg>
        <pc:grpChg chg="add mod">
          <ac:chgData name="게스트 사용자" userId="" providerId="Windows Live" clId="Web-{1598F337-5A79-4963-9D91-F719921B08E3}" dt="2021-09-14T07:46:16.191" v="859" actId="1076"/>
          <ac:grpSpMkLst>
            <pc:docMk/>
            <pc:sldMk cId="3636793206" sldId="312"/>
            <ac:grpSpMk id="39" creationId="{7D6A50E6-93D5-4769-95CA-979B78ECD130}"/>
          </ac:grpSpMkLst>
        </pc:grpChg>
        <pc:grpChg chg="add mod">
          <ac:chgData name="게스트 사용자" userId="" providerId="Windows Live" clId="Web-{1598F337-5A79-4963-9D91-F719921B08E3}" dt="2021-09-14T07:43:38.047" v="815" actId="1076"/>
          <ac:grpSpMkLst>
            <pc:docMk/>
            <pc:sldMk cId="3636793206" sldId="312"/>
            <ac:grpSpMk id="45" creationId="{91535532-EC15-4F8B-9EF5-057535227C31}"/>
          </ac:grpSpMkLst>
        </pc:grpChg>
        <pc:grpChg chg="add mod">
          <ac:chgData name="게스트 사용자" userId="" providerId="Windows Live" clId="Web-{1598F337-5A79-4963-9D91-F719921B08E3}" dt="2021-09-14T07:43:40.797" v="817" actId="1076"/>
          <ac:grpSpMkLst>
            <pc:docMk/>
            <pc:sldMk cId="3636793206" sldId="312"/>
            <ac:grpSpMk id="53" creationId="{088F0174-8D76-417F-B104-18533301C63B}"/>
          </ac:grpSpMkLst>
        </pc:grpChg>
        <pc:grpChg chg="add mod">
          <ac:chgData name="게스트 사용자" userId="" providerId="Windows Live" clId="Web-{1598F337-5A79-4963-9D91-F719921B08E3}" dt="2021-09-14T07:43:43.156" v="819" actId="1076"/>
          <ac:grpSpMkLst>
            <pc:docMk/>
            <pc:sldMk cId="3636793206" sldId="312"/>
            <ac:grpSpMk id="57" creationId="{06FB5EB8-4DAA-4CAD-8318-EF78443E8857}"/>
          </ac:grpSpMkLst>
        </pc:grpChg>
        <pc:grpChg chg="add del mod">
          <ac:chgData name="게스트 사용자" userId="" providerId="Windows Live" clId="Web-{1598F337-5A79-4963-9D91-F719921B08E3}" dt="2021-09-14T07:47:03.192" v="875"/>
          <ac:grpSpMkLst>
            <pc:docMk/>
            <pc:sldMk cId="3636793206" sldId="312"/>
            <ac:grpSpMk id="68" creationId="{70DA41CF-F9D5-4E19-84B8-5FAEAEF7DE02}"/>
          </ac:grpSpMkLst>
        </pc:grpChg>
        <pc:picChg chg="mod">
          <ac:chgData name="게스트 사용자" userId="" providerId="Windows Live" clId="Web-{1598F337-5A79-4963-9D91-F719921B08E3}" dt="2021-09-14T07:45:47.924" v="853" actId="1076"/>
          <ac:picMkLst>
            <pc:docMk/>
            <pc:sldMk cId="3636793206" sldId="312"/>
            <ac:picMk id="10" creationId="{A347CEFE-63F1-4F68-891A-ABF5EB9B66D7}"/>
          </ac:picMkLst>
        </pc:picChg>
        <pc:picChg chg="mod">
          <ac:chgData name="게스트 사용자" userId="" providerId="Windows Live" clId="Web-{1598F337-5A79-4963-9D91-F719921B08E3}" dt="2021-09-14T07:45:57.925" v="855" actId="1076"/>
          <ac:picMkLst>
            <pc:docMk/>
            <pc:sldMk cId="3636793206" sldId="312"/>
            <ac:picMk id="15" creationId="{0CEADF50-4E96-43FA-9892-E559B4939B2D}"/>
          </ac:picMkLst>
        </pc:picChg>
        <pc:picChg chg="mod">
          <ac:chgData name="게스트 사용자" userId="" providerId="Windows Live" clId="Web-{1598F337-5A79-4963-9D91-F719921B08E3}" dt="2021-09-14T07:46:10.441" v="858" actId="1076"/>
          <ac:picMkLst>
            <pc:docMk/>
            <pc:sldMk cId="3636793206" sldId="312"/>
            <ac:picMk id="36" creationId="{60E89501-14E5-4141-829D-4470BE45DCE8}"/>
          </ac:picMkLst>
        </pc:picChg>
        <pc:cxnChg chg="del">
          <ac:chgData name="게스트 사용자" userId="" providerId="Windows Live" clId="Web-{1598F337-5A79-4963-9D91-F719921B08E3}" dt="2021-09-14T07:40:04.386" v="772"/>
          <ac:cxnSpMkLst>
            <pc:docMk/>
            <pc:sldMk cId="3636793206" sldId="312"/>
            <ac:cxnSpMk id="3" creationId="{4C0EA717-383F-4352-8EA8-A671B2320410}"/>
          </ac:cxnSpMkLst>
        </pc:cxnChg>
        <pc:cxnChg chg="del">
          <ac:chgData name="게스트 사용자" userId="" providerId="Windows Live" clId="Web-{1598F337-5A79-4963-9D91-F719921B08E3}" dt="2021-09-14T07:44:41.611" v="837"/>
          <ac:cxnSpMkLst>
            <pc:docMk/>
            <pc:sldMk cId="3636793206" sldId="312"/>
            <ac:cxnSpMk id="44" creationId="{A9C34F59-1207-41C4-9A45-0E1FEAF85F72}"/>
          </ac:cxnSpMkLst>
        </pc:cxnChg>
      </pc:sldChg>
    </pc:docChg>
  </pc:docChgLst>
  <pc:docChgLst>
    <pc:chgData name="김 도영" userId="6d690e97e2340162" providerId="Windows Live" clId="Web-{BA40580E-12A5-4D07-AFAC-451CF26D030F}"/>
    <pc:docChg chg="modSld">
      <pc:chgData name="김 도영" userId="6d690e97e2340162" providerId="Windows Live" clId="Web-{BA40580E-12A5-4D07-AFAC-451CF26D030F}" dt="2021-09-13T09:57:18.158" v="192" actId="20577"/>
      <pc:docMkLst>
        <pc:docMk/>
      </pc:docMkLst>
      <pc:sldChg chg="addSp modSp">
        <pc:chgData name="김 도영" userId="6d690e97e2340162" providerId="Windows Live" clId="Web-{BA40580E-12A5-4D07-AFAC-451CF26D030F}" dt="2021-09-13T09:57:18.158" v="192" actId="20577"/>
        <pc:sldMkLst>
          <pc:docMk/>
          <pc:sldMk cId="2677959694" sldId="298"/>
        </pc:sldMkLst>
        <pc:spChg chg="add mod">
          <ac:chgData name="김 도영" userId="6d690e97e2340162" providerId="Windows Live" clId="Web-{BA40580E-12A5-4D07-AFAC-451CF26D030F}" dt="2021-09-13T09:57:18.158" v="192" actId="20577"/>
          <ac:spMkLst>
            <pc:docMk/>
            <pc:sldMk cId="2677959694" sldId="298"/>
            <ac:spMk id="3" creationId="{482B163E-406B-4A6F-A03C-D51243ED39E7}"/>
          </ac:spMkLst>
        </pc:spChg>
      </pc:sldChg>
      <pc:sldChg chg="modSp">
        <pc:chgData name="김 도영" userId="6d690e97e2340162" providerId="Windows Live" clId="Web-{BA40580E-12A5-4D07-AFAC-451CF26D030F}" dt="2021-09-13T09:54:40.780" v="42" actId="20577"/>
        <pc:sldMkLst>
          <pc:docMk/>
          <pc:sldMk cId="346807647" sldId="301"/>
        </pc:sldMkLst>
        <pc:spChg chg="mod">
          <ac:chgData name="김 도영" userId="6d690e97e2340162" providerId="Windows Live" clId="Web-{BA40580E-12A5-4D07-AFAC-451CF26D030F}" dt="2021-09-13T09:54:40.780" v="42" actId="20577"/>
          <ac:spMkLst>
            <pc:docMk/>
            <pc:sldMk cId="346807647" sldId="301"/>
            <ac:spMk id="12" creationId="{9354F340-2A61-4EEF-89C6-979734CB2176}"/>
          </ac:spMkLst>
        </pc:spChg>
      </pc:sldChg>
      <pc:sldChg chg="addSp delSp modSp">
        <pc:chgData name="김 도영" userId="6d690e97e2340162" providerId="Windows Live" clId="Web-{BA40580E-12A5-4D07-AFAC-451CF26D030F}" dt="2021-09-13T09:49:02.975" v="38" actId="1076"/>
        <pc:sldMkLst>
          <pc:docMk/>
          <pc:sldMk cId="3862876780" sldId="306"/>
        </pc:sldMkLst>
        <pc:spChg chg="del">
          <ac:chgData name="김 도영" userId="6d690e97e2340162" providerId="Windows Live" clId="Web-{BA40580E-12A5-4D07-AFAC-451CF26D030F}" dt="2021-09-13T09:45:47.049" v="18"/>
          <ac:spMkLst>
            <pc:docMk/>
            <pc:sldMk cId="3862876780" sldId="306"/>
            <ac:spMk id="100" creationId="{066323CA-6276-4B30-896F-CA2103E7104C}"/>
          </ac:spMkLst>
        </pc:spChg>
        <pc:spChg chg="del mod">
          <ac:chgData name="김 도영" userId="6d690e97e2340162" providerId="Windows Live" clId="Web-{BA40580E-12A5-4D07-AFAC-451CF26D030F}" dt="2021-09-13T09:45:47.033" v="13"/>
          <ac:spMkLst>
            <pc:docMk/>
            <pc:sldMk cId="3862876780" sldId="306"/>
            <ac:spMk id="106" creationId="{C0A01D2C-FD6F-41A9-AC03-270B5E3CE32B}"/>
          </ac:spMkLst>
        </pc:spChg>
        <pc:spChg chg="del">
          <ac:chgData name="김 도영" userId="6d690e97e2340162" providerId="Windows Live" clId="Web-{BA40580E-12A5-4D07-AFAC-451CF26D030F}" dt="2021-09-13T09:45:47.033" v="8"/>
          <ac:spMkLst>
            <pc:docMk/>
            <pc:sldMk cId="3862876780" sldId="306"/>
            <ac:spMk id="112" creationId="{55189FBD-102D-4277-ABBB-8E3230FFBD55}"/>
          </ac:spMkLst>
        </pc:spChg>
        <pc:spChg chg="del">
          <ac:chgData name="김 도영" userId="6d690e97e2340162" providerId="Windows Live" clId="Web-{BA40580E-12A5-4D07-AFAC-451CF26D030F}" dt="2021-09-13T09:45:47.033" v="5"/>
          <ac:spMkLst>
            <pc:docMk/>
            <pc:sldMk cId="3862876780" sldId="306"/>
            <ac:spMk id="114" creationId="{6A603778-9A6B-4BF3-8782-F7205AEF1898}"/>
          </ac:spMkLst>
        </pc:spChg>
        <pc:spChg chg="del">
          <ac:chgData name="김 도영" userId="6d690e97e2340162" providerId="Windows Live" clId="Web-{BA40580E-12A5-4D07-AFAC-451CF26D030F}" dt="2021-09-13T09:45:47.033" v="4"/>
          <ac:spMkLst>
            <pc:docMk/>
            <pc:sldMk cId="3862876780" sldId="306"/>
            <ac:spMk id="115" creationId="{F4E7CA1F-2A95-452C-8685-7E864D86E4D1}"/>
          </ac:spMkLst>
        </pc:spChg>
        <pc:spChg chg="del">
          <ac:chgData name="김 도영" userId="6d690e97e2340162" providerId="Windows Live" clId="Web-{BA40580E-12A5-4D07-AFAC-451CF26D030F}" dt="2021-09-13T09:45:47.033" v="3"/>
          <ac:spMkLst>
            <pc:docMk/>
            <pc:sldMk cId="3862876780" sldId="306"/>
            <ac:spMk id="116" creationId="{02E02DA6-9618-40B3-B20E-63ECCE6C321C}"/>
          </ac:spMkLst>
        </pc:spChg>
        <pc:spChg chg="del">
          <ac:chgData name="김 도영" userId="6d690e97e2340162" providerId="Windows Live" clId="Web-{BA40580E-12A5-4D07-AFAC-451CF26D030F}" dt="2021-09-13T09:45:47.033" v="2"/>
          <ac:spMkLst>
            <pc:docMk/>
            <pc:sldMk cId="3862876780" sldId="306"/>
            <ac:spMk id="117" creationId="{B566CA7F-BDBC-4532-908C-EEC185050D60}"/>
          </ac:spMkLst>
        </pc:spChg>
        <pc:spChg chg="del">
          <ac:chgData name="김 도영" userId="6d690e97e2340162" providerId="Windows Live" clId="Web-{BA40580E-12A5-4D07-AFAC-451CF26D030F}" dt="2021-09-13T09:45:47.033" v="1"/>
          <ac:spMkLst>
            <pc:docMk/>
            <pc:sldMk cId="3862876780" sldId="306"/>
            <ac:spMk id="118" creationId="{0EA0126B-A82E-4869-814A-1295A7FCE759}"/>
          </ac:spMkLst>
        </pc:spChg>
        <pc:graphicFrameChg chg="add mod modGraphic">
          <ac:chgData name="김 도영" userId="6d690e97e2340162" providerId="Windows Live" clId="Web-{BA40580E-12A5-4D07-AFAC-451CF26D030F}" dt="2021-09-13T09:49:02.975" v="38" actId="1076"/>
          <ac:graphicFrameMkLst>
            <pc:docMk/>
            <pc:sldMk cId="3862876780" sldId="306"/>
            <ac:graphicFrameMk id="5" creationId="{9C1A97F4-6636-4565-80A6-5996DDE706FD}"/>
          </ac:graphicFrameMkLst>
        </pc:graphicFrameChg>
        <pc:picChg chg="add mod">
          <ac:chgData name="김 도영" userId="6d690e97e2340162" providerId="Windows Live" clId="Web-{BA40580E-12A5-4D07-AFAC-451CF26D030F}" dt="2021-09-13T09:48:34.881" v="34" actId="1076"/>
          <ac:picMkLst>
            <pc:docMk/>
            <pc:sldMk cId="3862876780" sldId="306"/>
            <ac:picMk id="3" creationId="{BD5674A5-D3B7-45B5-BE1B-63D0731D4432}"/>
          </ac:picMkLst>
        </pc:picChg>
        <pc:picChg chg="del">
          <ac:chgData name="김 도영" userId="6d690e97e2340162" providerId="Windows Live" clId="Web-{BA40580E-12A5-4D07-AFAC-451CF26D030F}" dt="2021-09-13T09:45:47.049" v="20"/>
          <ac:picMkLst>
            <pc:docMk/>
            <pc:sldMk cId="3862876780" sldId="306"/>
            <ac:picMk id="99" creationId="{8A9CF57B-8BAE-41DF-AC34-917455665F2A}"/>
          </ac:picMkLst>
        </pc:picChg>
        <pc:picChg chg="del">
          <ac:chgData name="김 도영" userId="6d690e97e2340162" providerId="Windows Live" clId="Web-{BA40580E-12A5-4D07-AFAC-451CF26D030F}" dt="2021-09-13T09:45:47.033" v="17"/>
          <ac:picMkLst>
            <pc:docMk/>
            <pc:sldMk cId="3862876780" sldId="306"/>
            <ac:picMk id="101" creationId="{9018A03C-4CA2-4374-9F5E-22BF74EB7E68}"/>
          </ac:picMkLst>
        </pc:picChg>
        <pc:picChg chg="del">
          <ac:chgData name="김 도영" userId="6d690e97e2340162" providerId="Windows Live" clId="Web-{BA40580E-12A5-4D07-AFAC-451CF26D030F}" dt="2021-09-13T09:45:47.033" v="16"/>
          <ac:picMkLst>
            <pc:docMk/>
            <pc:sldMk cId="3862876780" sldId="306"/>
            <ac:picMk id="102" creationId="{8E3D4968-939E-4F56-A29B-A2E9EBC05151}"/>
          </ac:picMkLst>
        </pc:picChg>
        <pc:picChg chg="del">
          <ac:chgData name="김 도영" userId="6d690e97e2340162" providerId="Windows Live" clId="Web-{BA40580E-12A5-4D07-AFAC-451CF26D030F}" dt="2021-09-13T09:45:47.033" v="15"/>
          <ac:picMkLst>
            <pc:docMk/>
            <pc:sldMk cId="3862876780" sldId="306"/>
            <ac:picMk id="103" creationId="{3D9C7F5A-43CD-43E2-8DFA-88BB7281FD96}"/>
          </ac:picMkLst>
        </pc:picChg>
        <pc:picChg chg="del">
          <ac:chgData name="김 도영" userId="6d690e97e2340162" providerId="Windows Live" clId="Web-{BA40580E-12A5-4D07-AFAC-451CF26D030F}" dt="2021-09-13T09:45:47.033" v="14"/>
          <ac:picMkLst>
            <pc:docMk/>
            <pc:sldMk cId="3862876780" sldId="306"/>
            <ac:picMk id="104" creationId="{E9634273-8350-4B05-9507-EA7149604709}"/>
          </ac:picMkLst>
        </pc:picChg>
        <pc:picChg chg="del">
          <ac:chgData name="김 도영" userId="6d690e97e2340162" providerId="Windows Live" clId="Web-{BA40580E-12A5-4D07-AFAC-451CF26D030F}" dt="2021-09-13T09:45:47.049" v="19"/>
          <ac:picMkLst>
            <pc:docMk/>
            <pc:sldMk cId="3862876780" sldId="306"/>
            <ac:picMk id="105" creationId="{38B4469C-20A8-41D2-A387-2CB673DC94C6}"/>
          </ac:picMkLst>
        </pc:picChg>
        <pc:picChg chg="del">
          <ac:chgData name="김 도영" userId="6d690e97e2340162" providerId="Windows Live" clId="Web-{BA40580E-12A5-4D07-AFAC-451CF26D030F}" dt="2021-09-13T09:45:47.033" v="12"/>
          <ac:picMkLst>
            <pc:docMk/>
            <pc:sldMk cId="3862876780" sldId="306"/>
            <ac:picMk id="107" creationId="{60FE68B4-2253-47F0-B1B2-0EF924F8080F}"/>
          </ac:picMkLst>
        </pc:picChg>
        <pc:picChg chg="del">
          <ac:chgData name="김 도영" userId="6d690e97e2340162" providerId="Windows Live" clId="Web-{BA40580E-12A5-4D07-AFAC-451CF26D030F}" dt="2021-09-13T09:45:47.033" v="11"/>
          <ac:picMkLst>
            <pc:docMk/>
            <pc:sldMk cId="3862876780" sldId="306"/>
            <ac:picMk id="108" creationId="{C06794CF-C97E-4788-9258-02416D01E866}"/>
          </ac:picMkLst>
        </pc:picChg>
        <pc:picChg chg="del">
          <ac:chgData name="김 도영" userId="6d690e97e2340162" providerId="Windows Live" clId="Web-{BA40580E-12A5-4D07-AFAC-451CF26D030F}" dt="2021-09-13T09:45:47.033" v="10"/>
          <ac:picMkLst>
            <pc:docMk/>
            <pc:sldMk cId="3862876780" sldId="306"/>
            <ac:picMk id="109" creationId="{47CF987B-276E-4309-B077-641585738CDB}"/>
          </ac:picMkLst>
        </pc:picChg>
        <pc:picChg chg="del">
          <ac:chgData name="김 도영" userId="6d690e97e2340162" providerId="Windows Live" clId="Web-{BA40580E-12A5-4D07-AFAC-451CF26D030F}" dt="2021-09-13T09:45:47.033" v="9"/>
          <ac:picMkLst>
            <pc:docMk/>
            <pc:sldMk cId="3862876780" sldId="306"/>
            <ac:picMk id="110" creationId="{A4315C99-2136-49DD-87B6-EF62B25C1951}"/>
          </ac:picMkLst>
        </pc:picChg>
        <pc:cxnChg chg="del">
          <ac:chgData name="김 도영" userId="6d690e97e2340162" providerId="Windows Live" clId="Web-{BA40580E-12A5-4D07-AFAC-451CF26D030F}" dt="2021-09-13T09:45:47.033" v="7"/>
          <ac:cxnSpMkLst>
            <pc:docMk/>
            <pc:sldMk cId="3862876780" sldId="306"/>
            <ac:cxnSpMk id="111" creationId="{5618D449-545B-4D4A-99B1-A3869F6A99D8}"/>
          </ac:cxnSpMkLst>
        </pc:cxnChg>
        <pc:cxnChg chg="del">
          <ac:chgData name="김 도영" userId="6d690e97e2340162" providerId="Windows Live" clId="Web-{BA40580E-12A5-4D07-AFAC-451CF26D030F}" dt="2021-09-13T09:45:47.033" v="6"/>
          <ac:cxnSpMkLst>
            <pc:docMk/>
            <pc:sldMk cId="3862876780" sldId="306"/>
            <ac:cxnSpMk id="113" creationId="{1474A7C6-82C5-495B-8AD2-6699F8B1F632}"/>
          </ac:cxnSpMkLst>
        </pc:cxnChg>
      </pc:sldChg>
    </pc:docChg>
  </pc:docChgLst>
  <pc:docChgLst>
    <pc:chgData name="김 도영" userId="6d690e97e2340162" providerId="Windows Live" clId="Web-{26EA64D9-7114-4552-8D93-22497CE182F5}"/>
    <pc:docChg chg="addSld delSld modSld sldOrd modMainMaster">
      <pc:chgData name="김 도영" userId="6d690e97e2340162" providerId="Windows Live" clId="Web-{26EA64D9-7114-4552-8D93-22497CE182F5}" dt="2021-09-10T10:13:33.329" v="2120" actId="1076"/>
      <pc:docMkLst>
        <pc:docMk/>
      </pc:docMkLst>
      <pc:sldChg chg="mod">
        <pc:chgData name="김 도영" userId="6d690e97e2340162" providerId="Windows Live" clId="Web-{26EA64D9-7114-4552-8D93-22497CE182F5}" dt="2021-09-10T09:51:10.944" v="1789"/>
        <pc:sldMkLst>
          <pc:docMk/>
          <pc:sldMk cId="1168152917" sldId="257"/>
        </pc:sldMkLst>
      </pc:sldChg>
      <pc:sldChg chg="modSp mod">
        <pc:chgData name="김 도영" userId="6d690e97e2340162" providerId="Windows Live" clId="Web-{26EA64D9-7114-4552-8D93-22497CE182F5}" dt="2021-09-10T09:51:10.944" v="1789"/>
        <pc:sldMkLst>
          <pc:docMk/>
          <pc:sldMk cId="2121379855" sldId="267"/>
        </pc:sldMkLst>
        <pc:spChg chg="mod">
          <ac:chgData name="김 도영" userId="6d690e97e2340162" providerId="Windows Live" clId="Web-{26EA64D9-7114-4552-8D93-22497CE182F5}" dt="2021-09-10T09:36:36.741" v="1373" actId="20577"/>
          <ac:spMkLst>
            <pc:docMk/>
            <pc:sldMk cId="2121379855" sldId="267"/>
            <ac:spMk id="6" creationId="{00000000-0000-0000-0000-000000000000}"/>
          </ac:spMkLst>
        </pc:spChg>
      </pc:sldChg>
      <pc:sldChg chg="delSp modSp mod modNotes">
        <pc:chgData name="김 도영" userId="6d690e97e2340162" providerId="Windows Live" clId="Web-{26EA64D9-7114-4552-8D93-22497CE182F5}" dt="2021-09-10T09:51:10.944" v="1789"/>
        <pc:sldMkLst>
          <pc:docMk/>
          <pc:sldMk cId="2139013647" sldId="268"/>
        </pc:sldMkLst>
        <pc:spChg chg="mod">
          <ac:chgData name="김 도영" userId="6d690e97e2340162" providerId="Windows Live" clId="Web-{26EA64D9-7114-4552-8D93-22497CE182F5}" dt="2021-09-10T09:39:12.243" v="1472" actId="20577"/>
          <ac:spMkLst>
            <pc:docMk/>
            <pc:sldMk cId="2139013647" sldId="268"/>
            <ac:spMk id="2" creationId="{078DDCF3-CAB8-42E9-8A31-9A17D79B31B7}"/>
          </ac:spMkLst>
        </pc:spChg>
        <pc:spChg chg="del mod">
          <ac:chgData name="김 도영" userId="6d690e97e2340162" providerId="Windows Live" clId="Web-{26EA64D9-7114-4552-8D93-22497CE182F5}" dt="2021-09-10T09:39:07.259" v="1469"/>
          <ac:spMkLst>
            <pc:docMk/>
            <pc:sldMk cId="2139013647" sldId="268"/>
            <ac:spMk id="4" creationId="{5CCAC662-376D-44F7-8DC7-26539C7C1325}"/>
          </ac:spMkLst>
        </pc:spChg>
        <pc:spChg chg="del">
          <ac:chgData name="김 도영" userId="6d690e97e2340162" providerId="Windows Live" clId="Web-{26EA64D9-7114-4552-8D93-22497CE182F5}" dt="2021-09-10T09:40:57.683" v="1540"/>
          <ac:spMkLst>
            <pc:docMk/>
            <pc:sldMk cId="2139013647" sldId="268"/>
            <ac:spMk id="5" creationId="{FD4D5A7A-7C18-43FA-AF28-1F384509FF30}"/>
          </ac:spMkLst>
        </pc:spChg>
        <pc:spChg chg="del">
          <ac:chgData name="김 도영" userId="6d690e97e2340162" providerId="Windows Live" clId="Web-{26EA64D9-7114-4552-8D93-22497CE182F5}" dt="2021-09-10T09:40:58.230" v="1541"/>
          <ac:spMkLst>
            <pc:docMk/>
            <pc:sldMk cId="2139013647" sldId="268"/>
            <ac:spMk id="6" creationId="{82FCA758-F71F-4D8B-8550-8CA4028BB837}"/>
          </ac:spMkLst>
        </pc:spChg>
        <pc:spChg chg="del">
          <ac:chgData name="김 도영" userId="6d690e97e2340162" providerId="Windows Live" clId="Web-{26EA64D9-7114-4552-8D93-22497CE182F5}" dt="2021-09-10T09:40:52.448" v="1538"/>
          <ac:spMkLst>
            <pc:docMk/>
            <pc:sldMk cId="2139013647" sldId="268"/>
            <ac:spMk id="7" creationId="{60ADE213-082E-49E7-B108-D4A459C6D08D}"/>
          </ac:spMkLst>
        </pc:spChg>
        <pc:spChg chg="del mod">
          <ac:chgData name="김 도영" userId="6d690e97e2340162" providerId="Windows Live" clId="Web-{26EA64D9-7114-4552-8D93-22497CE182F5}" dt="2021-09-10T09:41:31.730" v="1548"/>
          <ac:spMkLst>
            <pc:docMk/>
            <pc:sldMk cId="2139013647" sldId="268"/>
            <ac:spMk id="8" creationId="{451F3E6A-F66B-4F40-B4C5-5E88CE8A3095}"/>
          </ac:spMkLst>
        </pc:spChg>
        <pc:picChg chg="mod">
          <ac:chgData name="김 도영" userId="6d690e97e2340162" providerId="Windows Live" clId="Web-{26EA64D9-7114-4552-8D93-22497CE182F5}" dt="2021-09-10T09:41:23.074" v="1542" actId="14100"/>
          <ac:picMkLst>
            <pc:docMk/>
            <pc:sldMk cId="2139013647" sldId="268"/>
            <ac:picMk id="10" creationId="{157FE9C1-6A58-45D2-8138-FB22728397BF}"/>
          </ac:picMkLst>
        </pc:picChg>
        <pc:cxnChg chg="del">
          <ac:chgData name="김 도영" userId="6d690e97e2340162" providerId="Windows Live" clId="Web-{26EA64D9-7114-4552-8D93-22497CE182F5}" dt="2021-09-10T09:40:51.886" v="1537"/>
          <ac:cxnSpMkLst>
            <pc:docMk/>
            <pc:sldMk cId="2139013647" sldId="268"/>
            <ac:cxnSpMk id="3" creationId="{DEBB7117-815C-4583-AB98-258C8F3F47CA}"/>
          </ac:cxnSpMkLst>
        </pc:cxnChg>
      </pc:sldChg>
      <pc:sldChg chg="modSp mod">
        <pc:chgData name="김 도영" userId="6d690e97e2340162" providerId="Windows Live" clId="Web-{26EA64D9-7114-4552-8D93-22497CE182F5}" dt="2021-09-10T09:51:10.944" v="1789"/>
        <pc:sldMkLst>
          <pc:docMk/>
          <pc:sldMk cId="3683456123" sldId="269"/>
        </pc:sldMkLst>
        <pc:spChg chg="mod">
          <ac:chgData name="김 도영" userId="6d690e97e2340162" providerId="Windows Live" clId="Web-{26EA64D9-7114-4552-8D93-22497CE182F5}" dt="2021-09-10T09:37:42.836" v="1392" actId="20577"/>
          <ac:spMkLst>
            <pc:docMk/>
            <pc:sldMk cId="3683456123" sldId="269"/>
            <ac:spMk id="6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09:37:48.445" v="1396" actId="20577"/>
          <ac:spMkLst>
            <pc:docMk/>
            <pc:sldMk cId="3683456123" sldId="269"/>
            <ac:spMk id="9" creationId="{00000000-0000-0000-0000-000000000000}"/>
          </ac:spMkLst>
        </pc:spChg>
      </pc:sldChg>
      <pc:sldChg chg="addSp delSp modSp mod setBg">
        <pc:chgData name="김 도영" userId="6d690e97e2340162" providerId="Windows Live" clId="Web-{26EA64D9-7114-4552-8D93-22497CE182F5}" dt="2021-09-10T10:11:22.107" v="2113" actId="14100"/>
        <pc:sldMkLst>
          <pc:docMk/>
          <pc:sldMk cId="4254300686" sldId="271"/>
        </pc:sldMkLst>
        <pc:spChg chg="del">
          <ac:chgData name="김 도영" userId="6d690e97e2340162" providerId="Windows Live" clId="Web-{26EA64D9-7114-4552-8D93-22497CE182F5}" dt="2021-09-10T09:45:57.142" v="1690"/>
          <ac:spMkLst>
            <pc:docMk/>
            <pc:sldMk cId="4254300686" sldId="271"/>
            <ac:spMk id="4" creationId="{00000000-0000-0000-0000-000000000000}"/>
          </ac:spMkLst>
        </pc:spChg>
        <pc:spChg chg="del mod">
          <ac:chgData name="김 도영" userId="6d690e97e2340162" providerId="Windows Live" clId="Web-{26EA64D9-7114-4552-8D93-22497CE182F5}" dt="2021-09-10T09:44:40.281" v="1643"/>
          <ac:spMkLst>
            <pc:docMk/>
            <pc:sldMk cId="4254300686" sldId="271"/>
            <ac:spMk id="18" creationId="{00000000-0000-0000-0000-000000000000}"/>
          </ac:spMkLst>
        </pc:spChg>
        <pc:spChg chg="del mod">
          <ac:chgData name="김 도영" userId="6d690e97e2340162" providerId="Windows Live" clId="Web-{26EA64D9-7114-4552-8D93-22497CE182F5}" dt="2021-09-10T09:44:37.828" v="1642"/>
          <ac:spMkLst>
            <pc:docMk/>
            <pc:sldMk cId="4254300686" sldId="271"/>
            <ac:spMk id="19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1:19.639" v="2112" actId="14100"/>
          <ac:spMkLst>
            <pc:docMk/>
            <pc:sldMk cId="4254300686" sldId="271"/>
            <ac:spMk id="20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1:16.232" v="2111" actId="14100"/>
          <ac:spMkLst>
            <pc:docMk/>
            <pc:sldMk cId="4254300686" sldId="271"/>
            <ac:spMk id="21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1:13.873" v="2110" actId="14100"/>
          <ac:spMkLst>
            <pc:docMk/>
            <pc:sldMk cId="4254300686" sldId="271"/>
            <ac:spMk id="22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1:10.873" v="2109" actId="14100"/>
          <ac:spMkLst>
            <pc:docMk/>
            <pc:sldMk cId="4254300686" sldId="271"/>
            <ac:spMk id="23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1:05.935" v="2106" actId="14100"/>
          <ac:spMkLst>
            <pc:docMk/>
            <pc:sldMk cId="4254300686" sldId="271"/>
            <ac:spMk id="24" creationId="{00000000-0000-0000-0000-000000000000}"/>
          </ac:spMkLst>
        </pc:spChg>
        <pc:spChg chg="add mod">
          <ac:chgData name="김 도영" userId="6d690e97e2340162" providerId="Windows Live" clId="Web-{26EA64D9-7114-4552-8D93-22497CE182F5}" dt="2021-09-10T10:11:22.107" v="2113" actId="14100"/>
          <ac:spMkLst>
            <pc:docMk/>
            <pc:sldMk cId="4254300686" sldId="271"/>
            <ac:spMk id="26" creationId="{D81CA4E9-40F4-4C01-BCE1-61437112B173}"/>
          </ac:spMkLst>
        </pc:spChg>
        <pc:cxnChg chg="mod">
          <ac:chgData name="김 도영" userId="6d690e97e2340162" providerId="Windows Live" clId="Web-{26EA64D9-7114-4552-8D93-22497CE182F5}" dt="2021-09-10T09:46:13.626" v="1693" actId="14100"/>
          <ac:cxnSpMkLst>
            <pc:docMk/>
            <pc:sldMk cId="4254300686" sldId="271"/>
            <ac:cxnSpMk id="11" creationId="{00000000-0000-0000-0000-000000000000}"/>
          </ac:cxnSpMkLst>
        </pc:cxnChg>
        <pc:cxnChg chg="del">
          <ac:chgData name="김 도영" userId="6d690e97e2340162" providerId="Windows Live" clId="Web-{26EA64D9-7114-4552-8D93-22497CE182F5}" dt="2021-09-10T09:45:59.079" v="1691"/>
          <ac:cxnSpMkLst>
            <pc:docMk/>
            <pc:sldMk cId="4254300686" sldId="271"/>
            <ac:cxnSpMk id="12" creationId="{00000000-0000-0000-0000-000000000000}"/>
          </ac:cxnSpMkLst>
        </pc:cxnChg>
      </pc:sldChg>
      <pc:sldChg chg="addSp delSp modSp mod">
        <pc:chgData name="김 도영" userId="6d690e97e2340162" providerId="Windows Live" clId="Web-{26EA64D9-7114-4552-8D93-22497CE182F5}" dt="2021-09-10T10:02:47.645" v="1998" actId="20577"/>
        <pc:sldMkLst>
          <pc:docMk/>
          <pc:sldMk cId="3033841025" sldId="272"/>
        </pc:sldMkLst>
        <pc:spChg chg="mod">
          <ac:chgData name="김 도영" userId="6d690e97e2340162" providerId="Windows Live" clId="Web-{26EA64D9-7114-4552-8D93-22497CE182F5}" dt="2021-09-10T09:38:24.946" v="1410" actId="20577"/>
          <ac:spMkLst>
            <pc:docMk/>
            <pc:sldMk cId="3033841025" sldId="272"/>
            <ac:spMk id="2" creationId="{078DDCF3-CAB8-42E9-8A31-9A17D79B31B7}"/>
          </ac:spMkLst>
        </pc:spChg>
        <pc:spChg chg="del mod">
          <ac:chgData name="김 도영" userId="6d690e97e2340162" providerId="Windows Live" clId="Web-{26EA64D9-7114-4552-8D93-22497CE182F5}" dt="2021-09-10T09:38:17.336" v="1405"/>
          <ac:spMkLst>
            <pc:docMk/>
            <pc:sldMk cId="3033841025" sldId="272"/>
            <ac:spMk id="3" creationId="{9F04ACE6-61FC-4C32-A18E-543E04382722}"/>
          </ac:spMkLst>
        </pc:spChg>
        <pc:spChg chg="mod">
          <ac:chgData name="김 도영" userId="6d690e97e2340162" providerId="Windows Live" clId="Web-{26EA64D9-7114-4552-8D93-22497CE182F5}" dt="2021-09-10T09:38:37.477" v="1448" actId="20577"/>
          <ac:spMkLst>
            <pc:docMk/>
            <pc:sldMk cId="3033841025" sldId="272"/>
            <ac:spMk id="4" creationId="{5CCAC662-376D-44F7-8DC7-26539C7C1325}"/>
          </ac:spMkLst>
        </pc:spChg>
        <pc:spChg chg="add mod">
          <ac:chgData name="김 도영" userId="6d690e97e2340162" providerId="Windows Live" clId="Web-{26EA64D9-7114-4552-8D93-22497CE182F5}" dt="2021-09-10T10:02:47.645" v="1998" actId="20577"/>
          <ac:spMkLst>
            <pc:docMk/>
            <pc:sldMk cId="3033841025" sldId="272"/>
            <ac:spMk id="6" creationId="{9A3E1F48-B0BB-441A-A0CF-FBCA3AF7DE11}"/>
          </ac:spMkLst>
        </pc:spChg>
        <pc:spChg chg="add del">
          <ac:chgData name="김 도영" userId="6d690e97e2340162" providerId="Windows Live" clId="Web-{26EA64D9-7114-4552-8D93-22497CE182F5}" dt="2021-09-10T10:02:16.191" v="1958"/>
          <ac:spMkLst>
            <pc:docMk/>
            <pc:sldMk cId="3033841025" sldId="272"/>
            <ac:spMk id="7" creationId="{CE295A23-12FA-4878-948B-69CC5BA8E4CF}"/>
          </ac:spMkLst>
        </pc:spChg>
        <pc:picChg chg="mod">
          <ac:chgData name="김 도영" userId="6d690e97e2340162" providerId="Windows Live" clId="Web-{26EA64D9-7114-4552-8D93-22497CE182F5}" dt="2021-09-10T09:36:23.131" v="1329" actId="1076"/>
          <ac:picMkLst>
            <pc:docMk/>
            <pc:sldMk cId="3033841025" sldId="272"/>
            <ac:picMk id="5" creationId="{A620466D-DC59-495B-9C5C-F34A71F1C99A}"/>
          </ac:picMkLst>
        </pc:picChg>
        <pc:inkChg chg="mod">
          <ac:chgData name="김 도영" userId="6d690e97e2340162" providerId="Windows Live" clId="Web-{26EA64D9-7114-4552-8D93-22497CE182F5}" dt="2021-09-10T09:36:23.131" v="1330" actId="1076"/>
          <ac:inkMkLst>
            <pc:docMk/>
            <pc:sldMk cId="3033841025" sldId="272"/>
            <ac:inkMk id="46" creationId="{F5D5C1A2-F777-4A1B-8416-58F662C578AD}"/>
          </ac:inkMkLst>
        </pc:inkChg>
        <pc:inkChg chg="mod">
          <ac:chgData name="김 도영" userId="6d690e97e2340162" providerId="Windows Live" clId="Web-{26EA64D9-7114-4552-8D93-22497CE182F5}" dt="2021-09-10T09:36:23.131" v="1331" actId="1076"/>
          <ac:inkMkLst>
            <pc:docMk/>
            <pc:sldMk cId="3033841025" sldId="272"/>
            <ac:inkMk id="47" creationId="{8A68A3F0-EDDF-4A15-AF88-B381910B3833}"/>
          </ac:inkMkLst>
        </pc:inkChg>
        <pc:inkChg chg="mod">
          <ac:chgData name="김 도영" userId="6d690e97e2340162" providerId="Windows Live" clId="Web-{26EA64D9-7114-4552-8D93-22497CE182F5}" dt="2021-09-10T09:36:23.131" v="1332" actId="1076"/>
          <ac:inkMkLst>
            <pc:docMk/>
            <pc:sldMk cId="3033841025" sldId="272"/>
            <ac:inkMk id="48" creationId="{CF5822BB-0309-4B83-9DC2-6A65E1E34661}"/>
          </ac:inkMkLst>
        </pc:inkChg>
        <pc:inkChg chg="mod">
          <ac:chgData name="김 도영" userId="6d690e97e2340162" providerId="Windows Live" clId="Web-{26EA64D9-7114-4552-8D93-22497CE182F5}" dt="2021-09-10T09:36:23.131" v="1333" actId="1076"/>
          <ac:inkMkLst>
            <pc:docMk/>
            <pc:sldMk cId="3033841025" sldId="272"/>
            <ac:inkMk id="49" creationId="{FD8E54CC-4691-4894-BCB4-ACEEEB1300A5}"/>
          </ac:inkMkLst>
        </pc:inkChg>
        <pc:inkChg chg="mod">
          <ac:chgData name="김 도영" userId="6d690e97e2340162" providerId="Windows Live" clId="Web-{26EA64D9-7114-4552-8D93-22497CE182F5}" dt="2021-09-10T09:36:23.147" v="1334" actId="1076"/>
          <ac:inkMkLst>
            <pc:docMk/>
            <pc:sldMk cId="3033841025" sldId="272"/>
            <ac:inkMk id="52" creationId="{C345B49D-02DE-48BE-9441-F7C4D60E9C3D}"/>
          </ac:inkMkLst>
        </pc:inkChg>
        <pc:inkChg chg="mod">
          <ac:chgData name="김 도영" userId="6d690e97e2340162" providerId="Windows Live" clId="Web-{26EA64D9-7114-4552-8D93-22497CE182F5}" dt="2021-09-10T09:36:23.147" v="1335" actId="1076"/>
          <ac:inkMkLst>
            <pc:docMk/>
            <pc:sldMk cId="3033841025" sldId="272"/>
            <ac:inkMk id="53" creationId="{56AE2B50-37F7-4B62-9A1A-86999005D54D}"/>
          </ac:inkMkLst>
        </pc:inkChg>
        <pc:inkChg chg="mod">
          <ac:chgData name="김 도영" userId="6d690e97e2340162" providerId="Windows Live" clId="Web-{26EA64D9-7114-4552-8D93-22497CE182F5}" dt="2021-09-10T09:36:23.147" v="1336" actId="1076"/>
          <ac:inkMkLst>
            <pc:docMk/>
            <pc:sldMk cId="3033841025" sldId="272"/>
            <ac:inkMk id="54" creationId="{AD820E1B-DA39-41FF-A91A-CB93E82A1F66}"/>
          </ac:inkMkLst>
        </pc:inkChg>
        <pc:inkChg chg="mod">
          <ac:chgData name="김 도영" userId="6d690e97e2340162" providerId="Windows Live" clId="Web-{26EA64D9-7114-4552-8D93-22497CE182F5}" dt="2021-09-10T09:36:23.147" v="1337" actId="1076"/>
          <ac:inkMkLst>
            <pc:docMk/>
            <pc:sldMk cId="3033841025" sldId="272"/>
            <ac:inkMk id="55" creationId="{EC236707-0D9C-4C5F-B787-9DB4A759E95A}"/>
          </ac:inkMkLst>
        </pc:inkChg>
        <pc:inkChg chg="mod">
          <ac:chgData name="김 도영" userId="6d690e97e2340162" providerId="Windows Live" clId="Web-{26EA64D9-7114-4552-8D93-22497CE182F5}" dt="2021-09-10T09:36:23.147" v="1338" actId="1076"/>
          <ac:inkMkLst>
            <pc:docMk/>
            <pc:sldMk cId="3033841025" sldId="272"/>
            <ac:inkMk id="56" creationId="{B810F383-6C02-47E2-84D6-0B92595ECADF}"/>
          </ac:inkMkLst>
        </pc:inkChg>
        <pc:inkChg chg="mod">
          <ac:chgData name="김 도영" userId="6d690e97e2340162" providerId="Windows Live" clId="Web-{26EA64D9-7114-4552-8D93-22497CE182F5}" dt="2021-09-10T09:36:23.162" v="1339" actId="1076"/>
          <ac:inkMkLst>
            <pc:docMk/>
            <pc:sldMk cId="3033841025" sldId="272"/>
            <ac:inkMk id="57" creationId="{EAA58EC2-6FA7-432E-970D-3F240EC096A1}"/>
          </ac:inkMkLst>
        </pc:inkChg>
        <pc:inkChg chg="mod">
          <ac:chgData name="김 도영" userId="6d690e97e2340162" providerId="Windows Live" clId="Web-{26EA64D9-7114-4552-8D93-22497CE182F5}" dt="2021-09-10T09:36:23.162" v="1340" actId="1076"/>
          <ac:inkMkLst>
            <pc:docMk/>
            <pc:sldMk cId="3033841025" sldId="272"/>
            <ac:inkMk id="58" creationId="{21554CC0-1DB4-484E-8C1B-B98659CA852C}"/>
          </ac:inkMkLst>
        </pc:inkChg>
        <pc:inkChg chg="mod">
          <ac:chgData name="김 도영" userId="6d690e97e2340162" providerId="Windows Live" clId="Web-{26EA64D9-7114-4552-8D93-22497CE182F5}" dt="2021-09-10T09:36:23.162" v="1341" actId="1076"/>
          <ac:inkMkLst>
            <pc:docMk/>
            <pc:sldMk cId="3033841025" sldId="272"/>
            <ac:inkMk id="59" creationId="{F8A387CD-B9AB-4118-8287-276D1BA8D1A7}"/>
          </ac:inkMkLst>
        </pc:inkChg>
        <pc:inkChg chg="mod">
          <ac:chgData name="김 도영" userId="6d690e97e2340162" providerId="Windows Live" clId="Web-{26EA64D9-7114-4552-8D93-22497CE182F5}" dt="2021-09-10T09:36:23.162" v="1342" actId="1076"/>
          <ac:inkMkLst>
            <pc:docMk/>
            <pc:sldMk cId="3033841025" sldId="272"/>
            <ac:inkMk id="60" creationId="{79BCAA77-5F03-4BAC-8F82-F9D77F21EA0B}"/>
          </ac:inkMkLst>
        </pc:inkChg>
        <pc:inkChg chg="add del mod">
          <ac:chgData name="김 도영" userId="6d690e97e2340162" providerId="Windows Live" clId="Web-{26EA64D9-7114-4552-8D93-22497CE182F5}" dt="2021-09-10T09:36:23.162" v="1343" actId="1076"/>
          <ac:inkMkLst>
            <pc:docMk/>
            <pc:sldMk cId="3033841025" sldId="272"/>
            <ac:inkMk id="61" creationId="{4911B18E-F2A2-4DF5-AC17-5F585A82A711}"/>
          </ac:inkMkLst>
        </pc:inkChg>
        <pc:inkChg chg="add del mod">
          <ac:chgData name="김 도영" userId="6d690e97e2340162" providerId="Windows Live" clId="Web-{26EA64D9-7114-4552-8D93-22497CE182F5}" dt="2021-09-10T09:36:23.178" v="1344" actId="1076"/>
          <ac:inkMkLst>
            <pc:docMk/>
            <pc:sldMk cId="3033841025" sldId="272"/>
            <ac:inkMk id="62" creationId="{0213539C-BA17-4EBE-A559-B18706FD02D4}"/>
          </ac:inkMkLst>
        </pc:inkChg>
        <pc:inkChg chg="add del mod">
          <ac:chgData name="김 도영" userId="6d690e97e2340162" providerId="Windows Live" clId="Web-{26EA64D9-7114-4552-8D93-22497CE182F5}" dt="2021-09-10T09:36:23.178" v="1345" actId="1076"/>
          <ac:inkMkLst>
            <pc:docMk/>
            <pc:sldMk cId="3033841025" sldId="272"/>
            <ac:inkMk id="63" creationId="{2EEF1225-78B8-4194-BF02-6D0E6CC09EC1}"/>
          </ac:inkMkLst>
        </pc:inkChg>
        <pc:inkChg chg="mod">
          <ac:chgData name="김 도영" userId="6d690e97e2340162" providerId="Windows Live" clId="Web-{26EA64D9-7114-4552-8D93-22497CE182F5}" dt="2021-09-10T09:36:23.178" v="1346" actId="1076"/>
          <ac:inkMkLst>
            <pc:docMk/>
            <pc:sldMk cId="3033841025" sldId="272"/>
            <ac:inkMk id="73" creationId="{20D4E4F7-49F1-40E4-A04A-050A7D641231}"/>
          </ac:inkMkLst>
        </pc:inkChg>
        <pc:inkChg chg="mod">
          <ac:chgData name="김 도영" userId="6d690e97e2340162" providerId="Windows Live" clId="Web-{26EA64D9-7114-4552-8D93-22497CE182F5}" dt="2021-09-10T09:36:23.178" v="1347" actId="1076"/>
          <ac:inkMkLst>
            <pc:docMk/>
            <pc:sldMk cId="3033841025" sldId="272"/>
            <ac:inkMk id="74" creationId="{F30E1D36-5A2A-48AA-8056-A50B1EBF80FB}"/>
          </ac:inkMkLst>
        </pc:inkChg>
        <pc:inkChg chg="mod">
          <ac:chgData name="김 도영" userId="6d690e97e2340162" providerId="Windows Live" clId="Web-{26EA64D9-7114-4552-8D93-22497CE182F5}" dt="2021-09-10T09:36:23.193" v="1348" actId="1076"/>
          <ac:inkMkLst>
            <pc:docMk/>
            <pc:sldMk cId="3033841025" sldId="272"/>
            <ac:inkMk id="75" creationId="{C6D87B26-466C-4FB2-8F91-44EEE5347BBA}"/>
          </ac:inkMkLst>
        </pc:inkChg>
        <pc:inkChg chg="mod">
          <ac:chgData name="김 도영" userId="6d690e97e2340162" providerId="Windows Live" clId="Web-{26EA64D9-7114-4552-8D93-22497CE182F5}" dt="2021-09-10T09:36:23.193" v="1349" actId="1076"/>
          <ac:inkMkLst>
            <pc:docMk/>
            <pc:sldMk cId="3033841025" sldId="272"/>
            <ac:inkMk id="76" creationId="{BA53BF4F-95C9-48E6-9C20-B66054AC72B0}"/>
          </ac:inkMkLst>
        </pc:inkChg>
        <pc:inkChg chg="mod">
          <ac:chgData name="김 도영" userId="6d690e97e2340162" providerId="Windows Live" clId="Web-{26EA64D9-7114-4552-8D93-22497CE182F5}" dt="2021-09-10T09:36:23.193" v="1350" actId="1076"/>
          <ac:inkMkLst>
            <pc:docMk/>
            <pc:sldMk cId="3033841025" sldId="272"/>
            <ac:inkMk id="77" creationId="{5B1CD787-06D0-4BB9-8359-DDBA27646E39}"/>
          </ac:inkMkLst>
        </pc:inkChg>
        <pc:inkChg chg="mod">
          <ac:chgData name="김 도영" userId="6d690e97e2340162" providerId="Windows Live" clId="Web-{26EA64D9-7114-4552-8D93-22497CE182F5}" dt="2021-09-10T09:36:23.193" v="1351" actId="1076"/>
          <ac:inkMkLst>
            <pc:docMk/>
            <pc:sldMk cId="3033841025" sldId="272"/>
            <ac:inkMk id="78" creationId="{81AE5462-8DFD-4EF0-B0DB-D4734958D8C7}"/>
          </ac:inkMkLst>
        </pc:inkChg>
        <pc:inkChg chg="mod">
          <ac:chgData name="김 도영" userId="6d690e97e2340162" providerId="Windows Live" clId="Web-{26EA64D9-7114-4552-8D93-22497CE182F5}" dt="2021-09-10T09:36:23.193" v="1352" actId="1076"/>
          <ac:inkMkLst>
            <pc:docMk/>
            <pc:sldMk cId="3033841025" sldId="272"/>
            <ac:inkMk id="79" creationId="{F757BEAC-8EDE-4DB2-9CED-BCDFD705774A}"/>
          </ac:inkMkLst>
        </pc:inkChg>
        <pc:inkChg chg="mod">
          <ac:chgData name="김 도영" userId="6d690e97e2340162" providerId="Windows Live" clId="Web-{26EA64D9-7114-4552-8D93-22497CE182F5}" dt="2021-09-10T09:36:23.209" v="1353" actId="1076"/>
          <ac:inkMkLst>
            <pc:docMk/>
            <pc:sldMk cId="3033841025" sldId="272"/>
            <ac:inkMk id="80" creationId="{794F5583-5261-4CA7-A852-E642E10445C3}"/>
          </ac:inkMkLst>
        </pc:inkChg>
        <pc:inkChg chg="mod">
          <ac:chgData name="김 도영" userId="6d690e97e2340162" providerId="Windows Live" clId="Web-{26EA64D9-7114-4552-8D93-22497CE182F5}" dt="2021-09-10T09:36:23.209" v="1354" actId="1076"/>
          <ac:inkMkLst>
            <pc:docMk/>
            <pc:sldMk cId="3033841025" sldId="272"/>
            <ac:inkMk id="81" creationId="{DD76ADB0-C8EF-457A-902B-749E972134B1}"/>
          </ac:inkMkLst>
        </pc:inkChg>
        <pc:inkChg chg="mod">
          <ac:chgData name="김 도영" userId="6d690e97e2340162" providerId="Windows Live" clId="Web-{26EA64D9-7114-4552-8D93-22497CE182F5}" dt="2021-09-10T09:36:23.209" v="1355" actId="1076"/>
          <ac:inkMkLst>
            <pc:docMk/>
            <pc:sldMk cId="3033841025" sldId="272"/>
            <ac:inkMk id="82" creationId="{4340B4EA-D82C-4CDB-8B35-886909F1087D}"/>
          </ac:inkMkLst>
        </pc:inkChg>
        <pc:inkChg chg="mod">
          <ac:chgData name="김 도영" userId="6d690e97e2340162" providerId="Windows Live" clId="Web-{26EA64D9-7114-4552-8D93-22497CE182F5}" dt="2021-09-10T09:36:23.209" v="1356" actId="1076"/>
          <ac:inkMkLst>
            <pc:docMk/>
            <pc:sldMk cId="3033841025" sldId="272"/>
            <ac:inkMk id="83" creationId="{0979D703-6B88-47C5-A05F-26787FCAFAE3}"/>
          </ac:inkMkLst>
        </pc:inkChg>
        <pc:inkChg chg="mod">
          <ac:chgData name="김 도영" userId="6d690e97e2340162" providerId="Windows Live" clId="Web-{26EA64D9-7114-4552-8D93-22497CE182F5}" dt="2021-09-10T09:36:23.225" v="1357" actId="1076"/>
          <ac:inkMkLst>
            <pc:docMk/>
            <pc:sldMk cId="3033841025" sldId="272"/>
            <ac:inkMk id="84" creationId="{0928F202-1A15-4BF0-A1E7-AB170FF28205}"/>
          </ac:inkMkLst>
        </pc:inkChg>
        <pc:inkChg chg="add del mod">
          <ac:chgData name="김 도영" userId="6d690e97e2340162" providerId="Windows Live" clId="Web-{26EA64D9-7114-4552-8D93-22497CE182F5}" dt="2021-09-10T09:36:23.225" v="1358" actId="1076"/>
          <ac:inkMkLst>
            <pc:docMk/>
            <pc:sldMk cId="3033841025" sldId="272"/>
            <ac:inkMk id="85" creationId="{85480C94-7B12-4B7A-A4C5-767A7DF2A51D}"/>
          </ac:inkMkLst>
        </pc:inkChg>
        <pc:inkChg chg="add del mod">
          <ac:chgData name="김 도영" userId="6d690e97e2340162" providerId="Windows Live" clId="Web-{26EA64D9-7114-4552-8D93-22497CE182F5}" dt="2021-09-10T09:36:23.225" v="1359" actId="1076"/>
          <ac:inkMkLst>
            <pc:docMk/>
            <pc:sldMk cId="3033841025" sldId="272"/>
            <ac:inkMk id="86" creationId="{46F1347D-2482-4063-8D65-C59951CD9270}"/>
          </ac:inkMkLst>
        </pc:inkChg>
        <pc:inkChg chg="add del mod">
          <ac:chgData name="김 도영" userId="6d690e97e2340162" providerId="Windows Live" clId="Web-{26EA64D9-7114-4552-8D93-22497CE182F5}" dt="2021-09-10T09:36:23.225" v="1360" actId="1076"/>
          <ac:inkMkLst>
            <pc:docMk/>
            <pc:sldMk cId="3033841025" sldId="272"/>
            <ac:inkMk id="87" creationId="{C116FEF0-3A7D-4FC7-A906-72D0B2616570}"/>
          </ac:inkMkLst>
        </pc:inkChg>
        <pc:inkChg chg="add del mod">
          <ac:chgData name="김 도영" userId="6d690e97e2340162" providerId="Windows Live" clId="Web-{26EA64D9-7114-4552-8D93-22497CE182F5}" dt="2021-09-10T09:36:23.225" v="1361" actId="1076"/>
          <ac:inkMkLst>
            <pc:docMk/>
            <pc:sldMk cId="3033841025" sldId="272"/>
            <ac:inkMk id="88" creationId="{A328AE9A-2129-471F-9406-D036E57C9CB4}"/>
          </ac:inkMkLst>
        </pc:inkChg>
        <pc:inkChg chg="mod">
          <ac:chgData name="김 도영" userId="6d690e97e2340162" providerId="Windows Live" clId="Web-{26EA64D9-7114-4552-8D93-22497CE182F5}" dt="2021-09-10T09:36:23.240" v="1362" actId="1076"/>
          <ac:inkMkLst>
            <pc:docMk/>
            <pc:sldMk cId="3033841025" sldId="272"/>
            <ac:inkMk id="89" creationId="{D00E1511-DEBC-4AB2-B51D-382D814B7160}"/>
          </ac:inkMkLst>
        </pc:inkChg>
        <pc:inkChg chg="mod">
          <ac:chgData name="김 도영" userId="6d690e97e2340162" providerId="Windows Live" clId="Web-{26EA64D9-7114-4552-8D93-22497CE182F5}" dt="2021-09-10T09:36:23.240" v="1363" actId="1076"/>
          <ac:inkMkLst>
            <pc:docMk/>
            <pc:sldMk cId="3033841025" sldId="272"/>
            <ac:inkMk id="90" creationId="{93740B37-AE6E-428D-A314-E604B37BE1A3}"/>
          </ac:inkMkLst>
        </pc:inkChg>
        <pc:inkChg chg="mod">
          <ac:chgData name="김 도영" userId="6d690e97e2340162" providerId="Windows Live" clId="Web-{26EA64D9-7114-4552-8D93-22497CE182F5}" dt="2021-09-10T09:36:23.240" v="1364" actId="1076"/>
          <ac:inkMkLst>
            <pc:docMk/>
            <pc:sldMk cId="3033841025" sldId="272"/>
            <ac:inkMk id="91" creationId="{E7FB4729-A0D0-49DB-9E2B-0F4303126561}"/>
          </ac:inkMkLst>
        </pc:inkChg>
        <pc:inkChg chg="mod">
          <ac:chgData name="김 도영" userId="6d690e97e2340162" providerId="Windows Live" clId="Web-{26EA64D9-7114-4552-8D93-22497CE182F5}" dt="2021-09-10T09:36:23.240" v="1365" actId="1076"/>
          <ac:inkMkLst>
            <pc:docMk/>
            <pc:sldMk cId="3033841025" sldId="272"/>
            <ac:inkMk id="92" creationId="{E87B4867-A7EE-4B16-8352-236D33F66B47}"/>
          </ac:inkMkLst>
        </pc:inkChg>
        <pc:inkChg chg="mod">
          <ac:chgData name="김 도영" userId="6d690e97e2340162" providerId="Windows Live" clId="Web-{26EA64D9-7114-4552-8D93-22497CE182F5}" dt="2021-09-10T09:36:23.256" v="1366" actId="1076"/>
          <ac:inkMkLst>
            <pc:docMk/>
            <pc:sldMk cId="3033841025" sldId="272"/>
            <ac:inkMk id="93" creationId="{DDC71F5E-4487-4A51-A056-171675C79FF3}"/>
          </ac:inkMkLst>
        </pc:inkChg>
        <pc:inkChg chg="mod">
          <ac:chgData name="김 도영" userId="6d690e97e2340162" providerId="Windows Live" clId="Web-{26EA64D9-7114-4552-8D93-22497CE182F5}" dt="2021-09-10T09:36:23.256" v="1367" actId="1076"/>
          <ac:inkMkLst>
            <pc:docMk/>
            <pc:sldMk cId="3033841025" sldId="272"/>
            <ac:inkMk id="94" creationId="{F56207BC-EF1D-4F7C-92E6-26B5986B28C4}"/>
          </ac:inkMkLst>
        </pc:inkChg>
        <pc:inkChg chg="mod">
          <ac:chgData name="김 도영" userId="6d690e97e2340162" providerId="Windows Live" clId="Web-{26EA64D9-7114-4552-8D93-22497CE182F5}" dt="2021-09-10T09:36:23.256" v="1368" actId="1076"/>
          <ac:inkMkLst>
            <pc:docMk/>
            <pc:sldMk cId="3033841025" sldId="272"/>
            <ac:inkMk id="95" creationId="{13B6DF25-6519-4B4C-8DD9-6BCC1AF2231D}"/>
          </ac:inkMkLst>
        </pc:inkChg>
        <pc:inkChg chg="mod">
          <ac:chgData name="김 도영" userId="6d690e97e2340162" providerId="Windows Live" clId="Web-{26EA64D9-7114-4552-8D93-22497CE182F5}" dt="2021-09-10T09:36:23.256" v="1369" actId="1076"/>
          <ac:inkMkLst>
            <pc:docMk/>
            <pc:sldMk cId="3033841025" sldId="272"/>
            <ac:inkMk id="96" creationId="{F7590C5C-E27E-4D61-9EEF-CBB5AB91AE56}"/>
          </ac:inkMkLst>
        </pc:inkChg>
      </pc:sldChg>
      <pc:sldChg chg="addSp delSp modSp mod modNotes">
        <pc:chgData name="김 도영" userId="6d690e97e2340162" providerId="Windows Live" clId="Web-{26EA64D9-7114-4552-8D93-22497CE182F5}" dt="2021-09-10T10:07:02.259" v="2026" actId="20577"/>
        <pc:sldMkLst>
          <pc:docMk/>
          <pc:sldMk cId="4000601225" sldId="273"/>
        </pc:sldMkLst>
        <pc:spChg chg="mod">
          <ac:chgData name="김 도영" userId="6d690e97e2340162" providerId="Windows Live" clId="Web-{26EA64D9-7114-4552-8D93-22497CE182F5}" dt="2021-09-10T09:37:36.132" v="1390" actId="20577"/>
          <ac:spMkLst>
            <pc:docMk/>
            <pc:sldMk cId="4000601225" sldId="273"/>
            <ac:spMk id="2" creationId="{078DDCF3-CAB8-42E9-8A31-9A17D79B31B7}"/>
          </ac:spMkLst>
        </pc:spChg>
        <pc:spChg chg="add mod">
          <ac:chgData name="김 도영" userId="6d690e97e2340162" providerId="Windows Live" clId="Web-{26EA64D9-7114-4552-8D93-22497CE182F5}" dt="2021-09-10T10:06:56.446" v="2022" actId="1076"/>
          <ac:spMkLst>
            <pc:docMk/>
            <pc:sldMk cId="4000601225" sldId="273"/>
            <ac:spMk id="3" creationId="{809DC212-661C-46D4-AAE6-838C89941308}"/>
          </ac:spMkLst>
        </pc:spChg>
        <pc:spChg chg="del">
          <ac:chgData name="김 도영" userId="6d690e97e2340162" providerId="Windows Live" clId="Web-{26EA64D9-7114-4552-8D93-22497CE182F5}" dt="2021-09-10T09:37:16.319" v="1380"/>
          <ac:spMkLst>
            <pc:docMk/>
            <pc:sldMk cId="4000601225" sldId="273"/>
            <ac:spMk id="4" creationId="{5CCAC662-376D-44F7-8DC7-26539C7C1325}"/>
          </ac:spMkLst>
        </pc:spChg>
        <pc:spChg chg="mod">
          <ac:chgData name="김 도영" userId="6d690e97e2340162" providerId="Windows Live" clId="Web-{26EA64D9-7114-4552-8D93-22497CE182F5}" dt="2021-09-10T10:07:02.259" v="2026" actId="20577"/>
          <ac:spMkLst>
            <pc:docMk/>
            <pc:sldMk cId="4000601225" sldId="273"/>
            <ac:spMk id="5" creationId="{A76AE50E-8E7D-41C2-AA01-95E0B7F29065}"/>
          </ac:spMkLst>
        </pc:spChg>
      </pc:sldChg>
      <pc:sldChg chg="modSp mod ord">
        <pc:chgData name="김 도영" userId="6d690e97e2340162" providerId="Windows Live" clId="Web-{26EA64D9-7114-4552-8D93-22497CE182F5}" dt="2021-09-10T10:10:33.716" v="2085"/>
        <pc:sldMkLst>
          <pc:docMk/>
          <pc:sldMk cId="20099180" sldId="274"/>
        </pc:sldMkLst>
        <pc:spChg chg="mod">
          <ac:chgData name="김 도영" userId="6d690e97e2340162" providerId="Windows Live" clId="Web-{26EA64D9-7114-4552-8D93-22497CE182F5}" dt="2021-09-10T10:10:29.591" v="2084" actId="20577"/>
          <ac:spMkLst>
            <pc:docMk/>
            <pc:sldMk cId="20099180" sldId="274"/>
            <ac:spMk id="2" creationId="{078DDCF3-CAB8-42E9-8A31-9A17D79B31B7}"/>
          </ac:spMkLst>
        </pc:spChg>
        <pc:spChg chg="mod">
          <ac:chgData name="김 도영" userId="6d690e97e2340162" providerId="Windows Live" clId="Web-{26EA64D9-7114-4552-8D93-22497CE182F5}" dt="2021-09-10T09:43:34.951" v="1564" actId="1076"/>
          <ac:spMkLst>
            <pc:docMk/>
            <pc:sldMk cId="20099180" sldId="274"/>
            <ac:spMk id="3" creationId="{48F088AF-3239-4515-B146-AF95BCB57CDD}"/>
          </ac:spMkLst>
        </pc:spChg>
        <pc:spChg chg="mod">
          <ac:chgData name="김 도영" userId="6d690e97e2340162" providerId="Windows Live" clId="Web-{26EA64D9-7114-4552-8D93-22497CE182F5}" dt="2021-09-10T09:43:24.795" v="1561" actId="1076"/>
          <ac:spMkLst>
            <pc:docMk/>
            <pc:sldMk cId="20099180" sldId="274"/>
            <ac:spMk id="4" creationId="{5CCAC662-376D-44F7-8DC7-26539C7C1325}"/>
          </ac:spMkLst>
        </pc:spChg>
        <pc:spChg chg="mod">
          <ac:chgData name="김 도영" userId="6d690e97e2340162" providerId="Windows Live" clId="Web-{26EA64D9-7114-4552-8D93-22497CE182F5}" dt="2021-09-10T09:43:31.326" v="1563" actId="1076"/>
          <ac:spMkLst>
            <pc:docMk/>
            <pc:sldMk cId="20099180" sldId="274"/>
            <ac:spMk id="5" creationId="{5DAA5DDF-3857-48F5-BAE0-0284CC1DBAB8}"/>
          </ac:spMkLst>
        </pc:spChg>
      </pc:sldChg>
      <pc:sldChg chg="mod">
        <pc:chgData name="김 도영" userId="6d690e97e2340162" providerId="Windows Live" clId="Web-{26EA64D9-7114-4552-8D93-22497CE182F5}" dt="2021-09-10T09:51:10.944" v="1789"/>
        <pc:sldMkLst>
          <pc:docMk/>
          <pc:sldMk cId="2408175988" sldId="275"/>
        </pc:sldMkLst>
      </pc:sldChg>
      <pc:sldChg chg="addSp delSp modSp mod">
        <pc:chgData name="김 도영" userId="6d690e97e2340162" providerId="Windows Live" clId="Web-{26EA64D9-7114-4552-8D93-22497CE182F5}" dt="2021-09-10T10:13:33.329" v="2120" actId="1076"/>
        <pc:sldMkLst>
          <pc:docMk/>
          <pc:sldMk cId="240884290" sldId="276"/>
        </pc:sldMkLst>
        <pc:spChg chg="topLvl">
          <ac:chgData name="김 도영" userId="6d690e97e2340162" providerId="Windows Live" clId="Web-{26EA64D9-7114-4552-8D93-22497CE182F5}" dt="2021-09-10T10:09:04.558" v="2059"/>
          <ac:spMkLst>
            <pc:docMk/>
            <pc:sldMk cId="240884290" sldId="276"/>
            <ac:spMk id="6" creationId="{7E29F32D-ACC5-49EB-A381-EC7F3783CBF1}"/>
          </ac:spMkLst>
        </pc:spChg>
        <pc:spChg chg="add mod">
          <ac:chgData name="김 도영" userId="6d690e97e2340162" providerId="Windows Live" clId="Web-{26EA64D9-7114-4552-8D93-22497CE182F5}" dt="2021-09-10T09:54:33.886" v="1866" actId="1076"/>
          <ac:spMkLst>
            <pc:docMk/>
            <pc:sldMk cId="240884290" sldId="276"/>
            <ac:spMk id="7" creationId="{6C3F12B0-09CB-41E0-B5FD-064AD1081A1F}"/>
          </ac:spMkLst>
        </pc:spChg>
        <pc:spChg chg="mod">
          <ac:chgData name="김 도영" userId="6d690e97e2340162" providerId="Windows Live" clId="Web-{26EA64D9-7114-4552-8D93-22497CE182F5}" dt="2021-09-10T10:11:38.358" v="2114" actId="14100"/>
          <ac:spMkLst>
            <pc:docMk/>
            <pc:sldMk cId="240884290" sldId="276"/>
            <ac:spMk id="9" creationId="{1549032A-DE8E-44BA-A180-3E754D5F92CC}"/>
          </ac:spMkLst>
        </pc:spChg>
        <pc:spChg chg="del topLvl">
          <ac:chgData name="김 도영" userId="6d690e97e2340162" providerId="Windows Live" clId="Web-{26EA64D9-7114-4552-8D93-22497CE182F5}" dt="2021-09-10T10:08:31.854" v="2041"/>
          <ac:spMkLst>
            <pc:docMk/>
            <pc:sldMk cId="240884290" sldId="276"/>
            <ac:spMk id="17" creationId="{411D0FAE-CC9A-4F90-8C86-5DE6D35DF9D4}"/>
          </ac:spMkLst>
        </pc:spChg>
        <pc:spChg chg="topLvl">
          <ac:chgData name="김 도영" userId="6d690e97e2340162" providerId="Windows Live" clId="Web-{26EA64D9-7114-4552-8D93-22497CE182F5}" dt="2021-09-10T10:08:25.089" v="2039"/>
          <ac:spMkLst>
            <pc:docMk/>
            <pc:sldMk cId="240884290" sldId="276"/>
            <ac:spMk id="21" creationId="{EFB63253-9A8F-41AE-AF69-AD1AA51B2C9C}"/>
          </ac:spMkLst>
        </pc:spChg>
        <pc:spChg chg="mod">
          <ac:chgData name="김 도영" userId="6d690e97e2340162" providerId="Windows Live" clId="Web-{26EA64D9-7114-4552-8D93-22497CE182F5}" dt="2021-09-10T10:11:52.499" v="2115" actId="1076"/>
          <ac:spMkLst>
            <pc:docMk/>
            <pc:sldMk cId="240884290" sldId="276"/>
            <ac:spMk id="22" creationId="{70AE19BD-8EC8-4F6B-AABE-8909288E5DFC}"/>
          </ac:spMkLst>
        </pc:spChg>
        <pc:spChg chg="topLvl">
          <ac:chgData name="김 도영" userId="6d690e97e2340162" providerId="Windows Live" clId="Web-{26EA64D9-7114-4552-8D93-22497CE182F5}" dt="2021-09-10T10:08:26.198" v="2040"/>
          <ac:spMkLst>
            <pc:docMk/>
            <pc:sldMk cId="240884290" sldId="276"/>
            <ac:spMk id="36" creationId="{F56EA912-2C0E-4B57-B04D-111831D1F0FC}"/>
          </ac:spMkLst>
        </pc:spChg>
        <pc:spChg chg="del topLvl">
          <ac:chgData name="김 도영" userId="6d690e97e2340162" providerId="Windows Live" clId="Web-{26EA64D9-7114-4552-8D93-22497CE182F5}" dt="2021-09-10T10:08:35.198" v="2042"/>
          <ac:spMkLst>
            <pc:docMk/>
            <pc:sldMk cId="240884290" sldId="276"/>
            <ac:spMk id="37" creationId="{967B587C-8657-4731-B896-0CC9845812FC}"/>
          </ac:spMkLst>
        </pc:spChg>
        <pc:spChg chg="topLvl">
          <ac:chgData name="김 도영" userId="6d690e97e2340162" providerId="Windows Live" clId="Web-{26EA64D9-7114-4552-8D93-22497CE182F5}" dt="2021-09-10T10:08:17.635" v="2036"/>
          <ac:spMkLst>
            <pc:docMk/>
            <pc:sldMk cId="240884290" sldId="276"/>
            <ac:spMk id="39" creationId="{7B9D22F1-7F27-440B-9C56-6FECE1AD583E}"/>
          </ac:spMkLst>
        </pc:spChg>
        <pc:spChg chg="del topLvl">
          <ac:chgData name="김 도영" userId="6d690e97e2340162" providerId="Windows Live" clId="Web-{26EA64D9-7114-4552-8D93-22497CE182F5}" dt="2021-09-10T10:08:20.573" v="2037"/>
          <ac:spMkLst>
            <pc:docMk/>
            <pc:sldMk cId="240884290" sldId="276"/>
            <ac:spMk id="40" creationId="{3FAF3CDA-259D-496E-9178-0F3BC85E544B}"/>
          </ac:spMkLst>
        </pc:spChg>
        <pc:spChg chg="topLvl">
          <ac:chgData name="김 도영" userId="6d690e97e2340162" providerId="Windows Live" clId="Web-{26EA64D9-7114-4552-8D93-22497CE182F5}" dt="2021-09-10T10:09:35.199" v="2067"/>
          <ac:spMkLst>
            <pc:docMk/>
            <pc:sldMk cId="240884290" sldId="276"/>
            <ac:spMk id="42" creationId="{D45E823D-7E78-4BEA-9C10-8EDC8A95A55A}"/>
          </ac:spMkLst>
        </pc:spChg>
        <pc:spChg chg="del topLvl">
          <ac:chgData name="김 도영" userId="6d690e97e2340162" providerId="Windows Live" clId="Web-{26EA64D9-7114-4552-8D93-22497CE182F5}" dt="2021-09-10T10:09:39.168" v="2068"/>
          <ac:spMkLst>
            <pc:docMk/>
            <pc:sldMk cId="240884290" sldId="276"/>
            <ac:spMk id="43" creationId="{D82FB86E-2FEF-4263-9303-E01918E159A7}"/>
          </ac:spMkLst>
        </pc:spChg>
        <pc:spChg chg="mod">
          <ac:chgData name="김 도영" userId="6d690e97e2340162" providerId="Windows Live" clId="Web-{26EA64D9-7114-4552-8D93-22497CE182F5}" dt="2021-09-10T10:13:16.719" v="2117" actId="1076"/>
          <ac:spMkLst>
            <pc:docMk/>
            <pc:sldMk cId="240884290" sldId="276"/>
            <ac:spMk id="44" creationId="{CB1720F4-8DBF-4312-BE4B-D0A80ECB8930}"/>
          </ac:spMkLst>
        </pc:spChg>
        <pc:grpChg chg="add mod">
          <ac:chgData name="김 도영" userId="6d690e97e2340162" providerId="Windows Live" clId="Web-{26EA64D9-7114-4552-8D93-22497CE182F5}" dt="2021-09-10T10:13:33.329" v="2120" actId="1076"/>
          <ac:grpSpMkLst>
            <pc:docMk/>
            <pc:sldMk cId="240884290" sldId="276"/>
            <ac:grpSpMk id="15" creationId="{DB08194E-BB3C-4E82-8748-FE23784B45B3}"/>
          </ac:grpSpMkLst>
        </pc:grpChg>
        <pc:grpChg chg="del">
          <ac:chgData name="김 도영" userId="6d690e97e2340162" providerId="Windows Live" clId="Web-{26EA64D9-7114-4552-8D93-22497CE182F5}" dt="2021-09-10T10:09:04.558" v="2059"/>
          <ac:grpSpMkLst>
            <pc:docMk/>
            <pc:sldMk cId="240884290" sldId="276"/>
            <ac:grpSpMk id="16" creationId="{B43AA46D-C0D3-4E8E-82B4-6014E336ABE6}"/>
          </ac:grpSpMkLst>
        </pc:grpChg>
        <pc:grpChg chg="del">
          <ac:chgData name="김 도영" userId="6d690e97e2340162" providerId="Windows Live" clId="Web-{26EA64D9-7114-4552-8D93-22497CE182F5}" dt="2021-09-10T10:08:25.089" v="2039"/>
          <ac:grpSpMkLst>
            <pc:docMk/>
            <pc:sldMk cId="240884290" sldId="276"/>
            <ac:grpSpMk id="31" creationId="{F3C922FB-28B6-4769-BF68-B268CA1A56E0}"/>
          </ac:grpSpMkLst>
        </pc:grpChg>
        <pc:grpChg chg="del">
          <ac:chgData name="김 도영" userId="6d690e97e2340162" providerId="Windows Live" clId="Web-{26EA64D9-7114-4552-8D93-22497CE182F5}" dt="2021-09-10T10:08:26.198" v="2040"/>
          <ac:grpSpMkLst>
            <pc:docMk/>
            <pc:sldMk cId="240884290" sldId="276"/>
            <ac:grpSpMk id="35" creationId="{D04AD676-07D9-4FF5-9C47-F1B0CA098E22}"/>
          </ac:grpSpMkLst>
        </pc:grpChg>
        <pc:grpChg chg="del">
          <ac:chgData name="김 도영" userId="6d690e97e2340162" providerId="Windows Live" clId="Web-{26EA64D9-7114-4552-8D93-22497CE182F5}" dt="2021-09-10T10:08:17.635" v="2036"/>
          <ac:grpSpMkLst>
            <pc:docMk/>
            <pc:sldMk cId="240884290" sldId="276"/>
            <ac:grpSpMk id="38" creationId="{42C02A7F-1370-4605-A706-7D601A5ADD52}"/>
          </ac:grpSpMkLst>
        </pc:grpChg>
        <pc:grpChg chg="del">
          <ac:chgData name="김 도영" userId="6d690e97e2340162" providerId="Windows Live" clId="Web-{26EA64D9-7114-4552-8D93-22497CE182F5}" dt="2021-09-10T10:09:35.199" v="2067"/>
          <ac:grpSpMkLst>
            <pc:docMk/>
            <pc:sldMk cId="240884290" sldId="276"/>
            <ac:grpSpMk id="41" creationId="{6C6F55C5-D035-4B84-8378-710F0FE7695D}"/>
          </ac:grpSpMkLst>
        </pc:grpChg>
        <pc:picChg chg="del mod topLvl">
          <ac:chgData name="김 도영" userId="6d690e97e2340162" providerId="Windows Live" clId="Web-{26EA64D9-7114-4552-8D93-22497CE182F5}" dt="2021-09-10T10:09:10.996" v="2062"/>
          <ac:picMkLst>
            <pc:docMk/>
            <pc:sldMk cId="240884290" sldId="276"/>
            <ac:picMk id="5" creationId="{CE84BCAD-B6BC-415D-A42F-C5BF339986C2}"/>
          </ac:picMkLst>
        </pc:picChg>
        <pc:picChg chg="add mod">
          <ac:chgData name="김 도영" userId="6d690e97e2340162" providerId="Windows Live" clId="Web-{26EA64D9-7114-4552-8D93-22497CE182F5}" dt="2021-09-10T10:08:54.542" v="2053" actId="1076"/>
          <ac:picMkLst>
            <pc:docMk/>
            <pc:sldMk cId="240884290" sldId="276"/>
            <ac:picMk id="8" creationId="{A4FAFC22-17AC-43A1-9F63-05F9AD6B23CF}"/>
          </ac:picMkLst>
        </pc:picChg>
        <pc:picChg chg="add mod">
          <ac:chgData name="김 도영" userId="6d690e97e2340162" providerId="Windows Live" clId="Web-{26EA64D9-7114-4552-8D93-22497CE182F5}" dt="2021-09-10T10:08:58.839" v="2056" actId="1076"/>
          <ac:picMkLst>
            <pc:docMk/>
            <pc:sldMk cId="240884290" sldId="276"/>
            <ac:picMk id="11" creationId="{6BF80D55-5E11-447B-915A-91B995C61D53}"/>
          </ac:picMkLst>
        </pc:picChg>
        <pc:picChg chg="add mod">
          <ac:chgData name="김 도영" userId="6d690e97e2340162" providerId="Windows Live" clId="Web-{26EA64D9-7114-4552-8D93-22497CE182F5}" dt="2021-09-10T10:09:01.699" v="2058" actId="1076"/>
          <ac:picMkLst>
            <pc:docMk/>
            <pc:sldMk cId="240884290" sldId="276"/>
            <ac:picMk id="13" creationId="{F5159F93-1905-4FD8-9560-D304B2C63F1B}"/>
          </ac:picMkLst>
        </pc:picChg>
        <pc:picChg chg="add mod">
          <ac:chgData name="김 도영" userId="6d690e97e2340162" providerId="Windows Live" clId="Web-{26EA64D9-7114-4552-8D93-22497CE182F5}" dt="2021-09-10T10:09:47.996" v="2072" actId="14100"/>
          <ac:picMkLst>
            <pc:docMk/>
            <pc:sldMk cId="240884290" sldId="276"/>
            <ac:picMk id="14" creationId="{4A26313B-2A4F-402B-97A7-E9613AF3A083}"/>
          </ac:picMkLst>
        </pc:picChg>
      </pc:sldChg>
      <pc:sldChg chg="modSp mod">
        <pc:chgData name="김 도영" userId="6d690e97e2340162" providerId="Windows Live" clId="Web-{26EA64D9-7114-4552-8D93-22497CE182F5}" dt="2021-09-10T09:51:10.944" v="1789"/>
        <pc:sldMkLst>
          <pc:docMk/>
          <pc:sldMk cId="734840598" sldId="277"/>
        </pc:sldMkLst>
        <pc:spChg chg="mod">
          <ac:chgData name="김 도영" userId="6d690e97e2340162" providerId="Windows Live" clId="Web-{26EA64D9-7114-4552-8D93-22497CE182F5}" dt="2021-09-10T09:36:55.538" v="1377" actId="20577"/>
          <ac:spMkLst>
            <pc:docMk/>
            <pc:sldMk cId="734840598" sldId="277"/>
            <ac:spMk id="6" creationId="{00000000-0000-0000-0000-000000000000}"/>
          </ac:spMkLst>
        </pc:spChg>
      </pc:sldChg>
      <pc:sldChg chg="addSp delSp modSp mod">
        <pc:chgData name="김 도영" userId="6d690e97e2340162" providerId="Windows Live" clId="Web-{26EA64D9-7114-4552-8D93-22497CE182F5}" dt="2021-09-10T10:01:24.206" v="1955" actId="1076"/>
        <pc:sldMkLst>
          <pc:docMk/>
          <pc:sldMk cId="4220463746" sldId="278"/>
        </pc:sldMkLst>
        <pc:spChg chg="mod">
          <ac:chgData name="김 도영" userId="6d690e97e2340162" providerId="Windows Live" clId="Web-{26EA64D9-7114-4552-8D93-22497CE182F5}" dt="2021-09-10T09:38:04.602" v="1401" actId="14100"/>
          <ac:spMkLst>
            <pc:docMk/>
            <pc:sldMk cId="4220463746" sldId="278"/>
            <ac:spMk id="2" creationId="{078DDCF3-CAB8-42E9-8A31-9A17D79B31B7}"/>
          </ac:spMkLst>
        </pc:spChg>
        <pc:spChg chg="mod">
          <ac:chgData name="김 도영" userId="6d690e97e2340162" providerId="Windows Live" clId="Web-{26EA64D9-7114-4552-8D93-22497CE182F5}" dt="2021-09-10T09:38:07.633" v="1402" actId="1076"/>
          <ac:spMkLst>
            <pc:docMk/>
            <pc:sldMk cId="4220463746" sldId="278"/>
            <ac:spMk id="4" creationId="{5CCAC662-376D-44F7-8DC7-26539C7C1325}"/>
          </ac:spMkLst>
        </pc:spChg>
        <pc:spChg chg="mod">
          <ac:chgData name="김 도영" userId="6d690e97e2340162" providerId="Windows Live" clId="Web-{26EA64D9-7114-4552-8D93-22497CE182F5}" dt="2021-09-10T09:34:13.300" v="1293" actId="1076"/>
          <ac:spMkLst>
            <pc:docMk/>
            <pc:sldMk cId="4220463746" sldId="278"/>
            <ac:spMk id="5" creationId="{A76AE50E-8E7D-41C2-AA01-95E0B7F29065}"/>
          </ac:spMkLst>
        </pc:spChg>
        <pc:spChg chg="add mod">
          <ac:chgData name="김 도영" userId="6d690e97e2340162" providerId="Windows Live" clId="Web-{26EA64D9-7114-4552-8D93-22497CE182F5}" dt="2021-09-10T10:01:24.206" v="1955" actId="1076"/>
          <ac:spMkLst>
            <pc:docMk/>
            <pc:sldMk cId="4220463746" sldId="278"/>
            <ac:spMk id="6" creationId="{5572116E-4DAF-4290-9A7E-D4B84B0864E2}"/>
          </ac:spMkLst>
        </pc:spChg>
        <pc:inkChg chg="add del">
          <ac:chgData name="김 도영" userId="6d690e97e2340162" providerId="Windows Live" clId="Web-{26EA64D9-7114-4552-8D93-22497CE182F5}" dt="2021-09-10T09:34:49.332" v="1295"/>
          <ac:inkMkLst>
            <pc:docMk/>
            <pc:sldMk cId="4220463746" sldId="278"/>
            <ac:inkMk id="6" creationId="{07C546C7-7116-4732-9C96-2CDC9FE4B465}"/>
          </ac:inkMkLst>
        </pc:inkChg>
        <pc:inkChg chg="add del">
          <ac:chgData name="김 도영" userId="6d690e97e2340162" providerId="Windows Live" clId="Web-{26EA64D9-7114-4552-8D93-22497CE182F5}" dt="2021-09-10T09:35:20.927" v="1314"/>
          <ac:inkMkLst>
            <pc:docMk/>
            <pc:sldMk cId="4220463746" sldId="278"/>
            <ac:inkMk id="7" creationId="{35E606E2-BC99-44DE-8897-EAA9737A4B84}"/>
          </ac:inkMkLst>
        </pc:inkChg>
        <pc:inkChg chg="add del">
          <ac:chgData name="김 도영" userId="6d690e97e2340162" providerId="Windows Live" clId="Web-{26EA64D9-7114-4552-8D93-22497CE182F5}" dt="2021-09-10T09:35:20.927" v="1313"/>
          <ac:inkMkLst>
            <pc:docMk/>
            <pc:sldMk cId="4220463746" sldId="278"/>
            <ac:inkMk id="8" creationId="{432B8520-3B7A-46D9-A11C-1971F8511B65}"/>
          </ac:inkMkLst>
        </pc:inkChg>
        <pc:inkChg chg="add del">
          <ac:chgData name="김 도영" userId="6d690e97e2340162" providerId="Windows Live" clId="Web-{26EA64D9-7114-4552-8D93-22497CE182F5}" dt="2021-09-10T09:35:20.927" v="1312"/>
          <ac:inkMkLst>
            <pc:docMk/>
            <pc:sldMk cId="4220463746" sldId="278"/>
            <ac:inkMk id="9" creationId="{65FC4DF8-D1F3-435C-9A91-780191E75CF5}"/>
          </ac:inkMkLst>
        </pc:inkChg>
        <pc:inkChg chg="add del">
          <ac:chgData name="김 도영" userId="6d690e97e2340162" providerId="Windows Live" clId="Web-{26EA64D9-7114-4552-8D93-22497CE182F5}" dt="2021-09-10T09:35:20.927" v="1311"/>
          <ac:inkMkLst>
            <pc:docMk/>
            <pc:sldMk cId="4220463746" sldId="278"/>
            <ac:inkMk id="10" creationId="{8AB7125C-8ED3-4B7D-B584-BFCB783D6935}"/>
          </ac:inkMkLst>
        </pc:inkChg>
        <pc:inkChg chg="add del">
          <ac:chgData name="김 도영" userId="6d690e97e2340162" providerId="Windows Live" clId="Web-{26EA64D9-7114-4552-8D93-22497CE182F5}" dt="2021-09-10T09:35:20.927" v="1310"/>
          <ac:inkMkLst>
            <pc:docMk/>
            <pc:sldMk cId="4220463746" sldId="278"/>
            <ac:inkMk id="11" creationId="{873C900C-B05A-4A5F-8127-3D28361BB3E4}"/>
          </ac:inkMkLst>
        </pc:inkChg>
        <pc:inkChg chg="add">
          <ac:chgData name="김 도영" userId="6d690e97e2340162" providerId="Windows Live" clId="Web-{26EA64D9-7114-4552-8D93-22497CE182F5}" dt="2021-09-10T09:35:08.051" v="1301"/>
          <ac:inkMkLst>
            <pc:docMk/>
            <pc:sldMk cId="4220463746" sldId="278"/>
            <ac:inkMk id="12" creationId="{22A6FFB1-6857-4D1B-9E5E-F5DB4512A0E5}"/>
          </ac:inkMkLst>
        </pc:inkChg>
        <pc:inkChg chg="add del">
          <ac:chgData name="김 도영" userId="6d690e97e2340162" providerId="Windows Live" clId="Web-{26EA64D9-7114-4552-8D93-22497CE182F5}" dt="2021-09-10T09:35:20.927" v="1309"/>
          <ac:inkMkLst>
            <pc:docMk/>
            <pc:sldMk cId="4220463746" sldId="278"/>
            <ac:inkMk id="13" creationId="{09DBE959-A2E6-4F34-AF8B-64C81C79029E}"/>
          </ac:inkMkLst>
        </pc:inkChg>
        <pc:inkChg chg="add del">
          <ac:chgData name="김 도영" userId="6d690e97e2340162" providerId="Windows Live" clId="Web-{26EA64D9-7114-4552-8D93-22497CE182F5}" dt="2021-09-10T09:35:20.927" v="1308"/>
          <ac:inkMkLst>
            <pc:docMk/>
            <pc:sldMk cId="4220463746" sldId="278"/>
            <ac:inkMk id="14" creationId="{7464543F-468A-4F5F-A931-A7DDCA4F72CF}"/>
          </ac:inkMkLst>
        </pc:inkChg>
        <pc:inkChg chg="add del">
          <ac:chgData name="김 도영" userId="6d690e97e2340162" providerId="Windows Live" clId="Web-{26EA64D9-7114-4552-8D93-22497CE182F5}" dt="2021-09-10T09:35:20.927" v="1307"/>
          <ac:inkMkLst>
            <pc:docMk/>
            <pc:sldMk cId="4220463746" sldId="278"/>
            <ac:inkMk id="15" creationId="{D4CE5D10-10AF-4BC6-A680-DB3A49F69E7A}"/>
          </ac:inkMkLst>
        </pc:inkChg>
        <pc:inkChg chg="add del">
          <ac:chgData name="김 도영" userId="6d690e97e2340162" providerId="Windows Live" clId="Web-{26EA64D9-7114-4552-8D93-22497CE182F5}" dt="2021-09-10T09:35:20.927" v="1306"/>
          <ac:inkMkLst>
            <pc:docMk/>
            <pc:sldMk cId="4220463746" sldId="278"/>
            <ac:inkMk id="16" creationId="{0F4B1E04-A99A-4BCC-A1FE-AF1103A05EE2}"/>
          </ac:inkMkLst>
        </pc:inkChg>
      </pc:sldChg>
      <pc:sldChg chg="delSp modSp mod modNotes">
        <pc:chgData name="김 도영" userId="6d690e97e2340162" providerId="Windows Live" clId="Web-{26EA64D9-7114-4552-8D93-22497CE182F5}" dt="2021-09-10T09:51:10.944" v="1789"/>
        <pc:sldMkLst>
          <pc:docMk/>
          <pc:sldMk cId="3868143908" sldId="280"/>
        </pc:sldMkLst>
        <pc:spChg chg="mod">
          <ac:chgData name="김 도영" userId="6d690e97e2340162" providerId="Windows Live" clId="Web-{26EA64D9-7114-4552-8D93-22497CE182F5}" dt="2021-09-10T09:36:59.241" v="1378" actId="20577"/>
          <ac:spMkLst>
            <pc:docMk/>
            <pc:sldMk cId="3868143908" sldId="280"/>
            <ac:spMk id="2" creationId="{078DDCF3-CAB8-42E9-8A31-9A17D79B31B7}"/>
          </ac:spMkLst>
        </pc:spChg>
        <pc:spChg chg="mod">
          <ac:chgData name="김 도영" userId="6d690e97e2340162" providerId="Windows Live" clId="Web-{26EA64D9-7114-4552-8D93-22497CE182F5}" dt="2021-09-10T09:05:57.379" v="178" actId="20577"/>
          <ac:spMkLst>
            <pc:docMk/>
            <pc:sldMk cId="3868143908" sldId="280"/>
            <ac:spMk id="4" creationId="{5CCAC662-376D-44F7-8DC7-26539C7C1325}"/>
          </ac:spMkLst>
        </pc:spChg>
        <pc:spChg chg="del mod">
          <ac:chgData name="김 도영" userId="6d690e97e2340162" providerId="Windows Live" clId="Web-{26EA64D9-7114-4552-8D93-22497CE182F5}" dt="2021-09-10T09:08:29.475" v="294"/>
          <ac:spMkLst>
            <pc:docMk/>
            <pc:sldMk cId="3868143908" sldId="280"/>
            <ac:spMk id="5" creationId="{A76AE50E-8E7D-41C2-AA01-95E0B7F29065}"/>
          </ac:spMkLst>
        </pc:spChg>
      </pc:sldChg>
      <pc:sldChg chg="modSp add del mod">
        <pc:chgData name="김 도영" userId="6d690e97e2340162" providerId="Windows Live" clId="Web-{26EA64D9-7114-4552-8D93-22497CE182F5}" dt="2021-09-10T09:51:10.944" v="1789"/>
        <pc:sldMkLst>
          <pc:docMk/>
          <pc:sldMk cId="2212228049" sldId="281"/>
        </pc:sldMkLst>
        <pc:spChg chg="mod">
          <ac:chgData name="김 도영" userId="6d690e97e2340162" providerId="Windows Live" clId="Web-{26EA64D9-7114-4552-8D93-22497CE182F5}" dt="2021-09-10T09:38:51.602" v="1453" actId="20577"/>
          <ac:spMkLst>
            <pc:docMk/>
            <pc:sldMk cId="2212228049" sldId="281"/>
            <ac:spMk id="2" creationId="{078DDCF3-CAB8-42E9-8A31-9A17D79B31B7}"/>
          </ac:spMkLst>
        </pc:spChg>
        <pc:spChg chg="mod">
          <ac:chgData name="김 도영" userId="6d690e97e2340162" providerId="Windows Live" clId="Web-{26EA64D9-7114-4552-8D93-22497CE182F5}" dt="2021-09-10T09:38:58.368" v="1463" actId="20577"/>
          <ac:spMkLst>
            <pc:docMk/>
            <pc:sldMk cId="2212228049" sldId="281"/>
            <ac:spMk id="4" creationId="{5CCAC662-376D-44F7-8DC7-26539C7C1325}"/>
          </ac:spMkLst>
        </pc:spChg>
      </pc:sldChg>
      <pc:sldChg chg="delSp modSp mod">
        <pc:chgData name="김 도영" userId="6d690e97e2340162" providerId="Windows Live" clId="Web-{26EA64D9-7114-4552-8D93-22497CE182F5}" dt="2021-09-10T09:51:10.944" v="1789"/>
        <pc:sldMkLst>
          <pc:docMk/>
          <pc:sldMk cId="2587923656" sldId="282"/>
        </pc:sldMkLst>
        <pc:spChg chg="mod">
          <ac:chgData name="김 도영" userId="6d690e97e2340162" providerId="Windows Live" clId="Web-{26EA64D9-7114-4552-8D93-22497CE182F5}" dt="2021-09-10T09:47:29.253" v="1756" actId="20577"/>
          <ac:spMkLst>
            <pc:docMk/>
            <pc:sldMk cId="2587923656" sldId="282"/>
            <ac:spMk id="2" creationId="{078DDCF3-CAB8-42E9-8A31-9A17D79B31B7}"/>
          </ac:spMkLst>
        </pc:spChg>
        <pc:spChg chg="del mod">
          <ac:chgData name="김 도영" userId="6d690e97e2340162" providerId="Windows Live" clId="Web-{26EA64D9-7114-4552-8D93-22497CE182F5}" dt="2021-09-10T09:40:19.479" v="1508"/>
          <ac:spMkLst>
            <pc:docMk/>
            <pc:sldMk cId="2587923656" sldId="282"/>
            <ac:spMk id="4" creationId="{5CCAC662-376D-44F7-8DC7-26539C7C1325}"/>
          </ac:spMkLst>
        </pc:spChg>
        <pc:spChg chg="mod">
          <ac:chgData name="김 도영" userId="6d690e97e2340162" providerId="Windows Live" clId="Web-{26EA64D9-7114-4552-8D93-22497CE182F5}" dt="2021-09-10T09:40:48.948" v="1536" actId="1076"/>
          <ac:spMkLst>
            <pc:docMk/>
            <pc:sldMk cId="2587923656" sldId="282"/>
            <ac:spMk id="5" creationId="{FD4D5A7A-7C18-43FA-AF28-1F384509FF30}"/>
          </ac:spMkLst>
        </pc:spChg>
      </pc:sldChg>
      <pc:sldChg chg="addSp delSp modSp del">
        <pc:chgData name="김 도영" userId="6d690e97e2340162" providerId="Windows Live" clId="Web-{26EA64D9-7114-4552-8D93-22497CE182F5}" dt="2021-09-10T08:51:55.691" v="15"/>
        <pc:sldMkLst>
          <pc:docMk/>
          <pc:sldMk cId="3407456675" sldId="283"/>
        </pc:sldMkLst>
        <pc:spChg chg="del mod">
          <ac:chgData name="김 도영" userId="6d690e97e2340162" providerId="Windows Live" clId="Web-{26EA64D9-7114-4552-8D93-22497CE182F5}" dt="2021-09-10T08:51:36.206" v="13"/>
          <ac:spMkLst>
            <pc:docMk/>
            <pc:sldMk cId="3407456675" sldId="283"/>
            <ac:spMk id="2" creationId="{078DDCF3-CAB8-42E9-8A31-9A17D79B31B7}"/>
          </ac:spMkLst>
        </pc:spChg>
        <pc:spChg chg="add del">
          <ac:chgData name="김 도영" userId="6d690e97e2340162" providerId="Windows Live" clId="Web-{26EA64D9-7114-4552-8D93-22497CE182F5}" dt="2021-09-10T08:51:28.113" v="10"/>
          <ac:spMkLst>
            <pc:docMk/>
            <pc:sldMk cId="3407456675" sldId="283"/>
            <ac:spMk id="4" creationId="{3DD43AA7-F793-4898-B652-FC7C56947D5A}"/>
          </ac:spMkLst>
        </pc:spChg>
        <pc:picChg chg="mod">
          <ac:chgData name="김 도영" userId="6d690e97e2340162" providerId="Windows Live" clId="Web-{26EA64D9-7114-4552-8D93-22497CE182F5}" dt="2021-09-10T08:51:31.253" v="11" actId="1076"/>
          <ac:picMkLst>
            <pc:docMk/>
            <pc:sldMk cId="3407456675" sldId="283"/>
            <ac:picMk id="8" creationId="{C4E3F970-FEEE-424C-AF40-77324305DA08}"/>
          </ac:picMkLst>
        </pc:picChg>
        <pc:picChg chg="mod">
          <ac:chgData name="김 도영" userId="6d690e97e2340162" providerId="Windows Live" clId="Web-{26EA64D9-7114-4552-8D93-22497CE182F5}" dt="2021-09-10T08:47:09.342" v="0" actId="1076"/>
          <ac:picMkLst>
            <pc:docMk/>
            <pc:sldMk cId="3407456675" sldId="283"/>
            <ac:picMk id="10" creationId="{318B076F-55C4-4ADE-A308-8686EBA014F4}"/>
          </ac:picMkLst>
        </pc:picChg>
      </pc:sldChg>
      <pc:sldChg chg="delSp modSp add ord replId">
        <pc:chgData name="김 도영" userId="6d690e97e2340162" providerId="Windows Live" clId="Web-{26EA64D9-7114-4552-8D93-22497CE182F5}" dt="2021-09-10T08:52:08.770" v="19" actId="20577"/>
        <pc:sldMkLst>
          <pc:docMk/>
          <pc:sldMk cId="460185740" sldId="284"/>
        </pc:sldMkLst>
        <pc:spChg chg="mod">
          <ac:chgData name="김 도영" userId="6d690e97e2340162" providerId="Windows Live" clId="Web-{26EA64D9-7114-4552-8D93-22497CE182F5}" dt="2021-09-10T08:52:08.770" v="19" actId="20577"/>
          <ac:spMkLst>
            <pc:docMk/>
            <pc:sldMk cId="460185740" sldId="284"/>
            <ac:spMk id="2" creationId="{078DDCF3-CAB8-42E9-8A31-9A17D79B31B7}"/>
          </ac:spMkLst>
        </pc:spChg>
        <pc:spChg chg="del">
          <ac:chgData name="김 도영" userId="6d690e97e2340162" providerId="Windows Live" clId="Web-{26EA64D9-7114-4552-8D93-22497CE182F5}" dt="2021-09-10T08:51:42.519" v="14"/>
          <ac:spMkLst>
            <pc:docMk/>
            <pc:sldMk cId="460185740" sldId="284"/>
            <ac:spMk id="5" creationId="{A76AE50E-8E7D-41C2-AA01-95E0B7F29065}"/>
          </ac:spMkLst>
        </pc:spChg>
        <pc:picChg chg="del">
          <ac:chgData name="김 도영" userId="6d690e97e2340162" providerId="Windows Live" clId="Web-{26EA64D9-7114-4552-8D93-22497CE182F5}" dt="2021-09-10T08:50:54.081" v="3"/>
          <ac:picMkLst>
            <pc:docMk/>
            <pc:sldMk cId="460185740" sldId="284"/>
            <ac:picMk id="6" creationId="{6FABDE1D-AC8B-44B5-899D-80C8C40A3C83}"/>
          </ac:picMkLst>
        </pc:picChg>
        <pc:picChg chg="del">
          <ac:chgData name="김 도영" userId="6d690e97e2340162" providerId="Windows Live" clId="Web-{26EA64D9-7114-4552-8D93-22497CE182F5}" dt="2021-09-10T08:50:54.643" v="4"/>
          <ac:picMkLst>
            <pc:docMk/>
            <pc:sldMk cId="460185740" sldId="284"/>
            <ac:picMk id="7" creationId="{2899853A-0222-495D-A4A2-2FB135EEFCED}"/>
          </ac:picMkLst>
        </pc:picChg>
      </pc:sldChg>
      <pc:sldChg chg="del">
        <pc:chgData name="김 도영" userId="6d690e97e2340162" providerId="Windows Live" clId="Web-{26EA64D9-7114-4552-8D93-22497CE182F5}" dt="2021-09-10T09:06:04.457" v="180"/>
        <pc:sldMkLst>
          <pc:docMk/>
          <pc:sldMk cId="1567845440" sldId="285"/>
        </pc:sldMkLst>
      </pc:sldChg>
      <pc:sldChg chg="new">
        <pc:chgData name="김 도영" userId="6d690e97e2340162" providerId="Windows Live" clId="Web-{26EA64D9-7114-4552-8D93-22497CE182F5}" dt="2021-09-10T08:51:56.254" v="16"/>
        <pc:sldMkLst>
          <pc:docMk/>
          <pc:sldMk cId="2874991775" sldId="285"/>
        </pc:sldMkLst>
      </pc:sldChg>
      <pc:sldChg chg="addSp delSp modSp new del mod setBg setClrOvrMap">
        <pc:chgData name="김 도영" userId="6d690e97e2340162" providerId="Windows Live" clId="Web-{26EA64D9-7114-4552-8D93-22497CE182F5}" dt="2021-09-10T09:05:22.175" v="154"/>
        <pc:sldMkLst>
          <pc:docMk/>
          <pc:sldMk cId="1595374043" sldId="286"/>
        </pc:sldMkLst>
        <pc:spChg chg="add del mod">
          <ac:chgData name="김 도영" userId="6d690e97e2340162" providerId="Windows Live" clId="Web-{26EA64D9-7114-4552-8D93-22497CE182F5}" dt="2021-09-10T08:52:19.082" v="24"/>
          <ac:spMkLst>
            <pc:docMk/>
            <pc:sldMk cId="1595374043" sldId="286"/>
            <ac:spMk id="2" creationId="{C5E9B6AB-C01C-40AA-893F-530E409D698D}"/>
          </ac:spMkLst>
        </pc:spChg>
        <pc:spChg chg="add mod">
          <ac:chgData name="김 도영" userId="6d690e97e2340162" providerId="Windows Live" clId="Web-{26EA64D9-7114-4552-8D93-22497CE182F5}" dt="2021-09-10T09:00:50.592" v="136" actId="1076"/>
          <ac:spMkLst>
            <pc:docMk/>
            <pc:sldMk cId="1595374043" sldId="286"/>
            <ac:spMk id="4" creationId="{4B4036DC-8D89-4BB6-B611-FE54E0B735FE}"/>
          </ac:spMkLst>
        </pc:spChg>
        <pc:spChg chg="add del">
          <ac:chgData name="김 도영" userId="6d690e97e2340162" providerId="Windows Live" clId="Web-{26EA64D9-7114-4552-8D93-22497CE182F5}" dt="2021-09-10T08:52:50.208" v="38"/>
          <ac:spMkLst>
            <pc:docMk/>
            <pc:sldMk cId="1595374043" sldId="286"/>
            <ac:spMk id="6" creationId="{AB25F3DD-BA83-440E-9A38-9313B8113FC3}"/>
          </ac:spMkLst>
        </pc:spChg>
        <pc:spChg chg="add mod">
          <ac:chgData name="김 도영" userId="6d690e97e2340162" providerId="Windows Live" clId="Web-{26EA64D9-7114-4552-8D93-22497CE182F5}" dt="2021-09-10T08:58:15.745" v="66"/>
          <ac:spMkLst>
            <pc:docMk/>
            <pc:sldMk cId="1595374043" sldId="286"/>
            <ac:spMk id="15" creationId="{6BA2A87F-25FD-4EA5-81D3-8C16E407547D}"/>
          </ac:spMkLst>
        </pc:spChg>
        <pc:spChg chg="add mod ord">
          <ac:chgData name="김 도영" userId="6d690e97e2340162" providerId="Windows Live" clId="Web-{26EA64D9-7114-4552-8D93-22497CE182F5}" dt="2021-09-10T08:59:36.715" v="97" actId="14100"/>
          <ac:spMkLst>
            <pc:docMk/>
            <pc:sldMk cId="1595374043" sldId="286"/>
            <ac:spMk id="17" creationId="{D376B33E-413E-4E02-BFE6-477EC644BCD0}"/>
          </ac:spMkLst>
        </pc:spChg>
        <pc:spChg chg="add del">
          <ac:chgData name="김 도영" userId="6d690e97e2340162" providerId="Windows Live" clId="Web-{26EA64D9-7114-4552-8D93-22497CE182F5}" dt="2021-09-10T08:53:27.099" v="44"/>
          <ac:spMkLst>
            <pc:docMk/>
            <pc:sldMk cId="1595374043" sldId="286"/>
            <ac:spMk id="19" creationId="{D5C3FE89-A0B6-4C0E-A1F2-7CA2025B3A6B}"/>
          </ac:spMkLst>
        </pc:spChg>
        <pc:spChg chg="add del">
          <ac:chgData name="김 도영" userId="6d690e97e2340162" providerId="Windows Live" clId="Web-{26EA64D9-7114-4552-8D93-22497CE182F5}" dt="2021-09-10T08:53:27.099" v="44"/>
          <ac:spMkLst>
            <pc:docMk/>
            <pc:sldMk cId="1595374043" sldId="286"/>
            <ac:spMk id="21" creationId="{8A6D7C84-6176-4F2A-985C-7F1B8C39D759}"/>
          </ac:spMkLst>
        </pc:spChg>
        <pc:spChg chg="add del">
          <ac:chgData name="김 도영" userId="6d690e97e2340162" providerId="Windows Live" clId="Web-{26EA64D9-7114-4552-8D93-22497CE182F5}" dt="2021-09-10T08:53:27.099" v="44"/>
          <ac:spMkLst>
            <pc:docMk/>
            <pc:sldMk cId="1595374043" sldId="286"/>
            <ac:spMk id="23" creationId="{C8E319B0-C403-46B6-8DDF-C46B5EB134C7}"/>
          </ac:spMkLst>
        </pc:spChg>
        <pc:spChg chg="add mod">
          <ac:chgData name="김 도영" userId="6d690e97e2340162" providerId="Windows Live" clId="Web-{26EA64D9-7114-4552-8D93-22497CE182F5}" dt="2021-09-10T08:59:58.247" v="102"/>
          <ac:spMkLst>
            <pc:docMk/>
            <pc:sldMk cId="1595374043" sldId="286"/>
            <ac:spMk id="24" creationId="{DC428391-E912-481A-94FE-72B63692F333}"/>
          </ac:spMkLst>
        </pc:spChg>
        <pc:spChg chg="add del">
          <ac:chgData name="김 도영" userId="6d690e97e2340162" providerId="Windows Live" clId="Web-{26EA64D9-7114-4552-8D93-22497CE182F5}" dt="2021-09-10T08:53:27.099" v="44"/>
          <ac:spMkLst>
            <pc:docMk/>
            <pc:sldMk cId="1595374043" sldId="286"/>
            <ac:spMk id="25" creationId="{E1E27C89-94CF-4F2D-8750-9361FD1D9028}"/>
          </ac:spMkLst>
        </pc:spChg>
        <pc:spChg chg="add mod">
          <ac:chgData name="김 도영" userId="6d690e97e2340162" providerId="Windows Live" clId="Web-{26EA64D9-7114-4552-8D93-22497CE182F5}" dt="2021-09-10T08:59:58.247" v="103"/>
          <ac:spMkLst>
            <pc:docMk/>
            <pc:sldMk cId="1595374043" sldId="286"/>
            <ac:spMk id="26" creationId="{E8732BA9-2527-49A6-82D8-D7C444ECC15A}"/>
          </ac:spMkLst>
        </pc:spChg>
        <pc:spChg chg="add del">
          <ac:chgData name="김 도영" userId="6d690e97e2340162" providerId="Windows Live" clId="Web-{26EA64D9-7114-4552-8D93-22497CE182F5}" dt="2021-09-10T09:04:57.346" v="153"/>
          <ac:spMkLst>
            <pc:docMk/>
            <pc:sldMk cId="1595374043" sldId="286"/>
            <ac:spMk id="28" creationId="{A30418E1-F5F4-4783-8136-464FB181CD78}"/>
          </ac:spMkLst>
        </pc:spChg>
        <pc:grpChg chg="add mod">
          <ac:chgData name="김 도영" userId="6d690e97e2340162" providerId="Windows Live" clId="Web-{26EA64D9-7114-4552-8D93-22497CE182F5}" dt="2021-09-10T09:01:17.498" v="147" actId="1076"/>
          <ac:grpSpMkLst>
            <pc:docMk/>
            <pc:sldMk cId="1595374043" sldId="286"/>
            <ac:grpSpMk id="16" creationId="{81C7339B-822A-4CF2-87E8-E23A1A95BD68}"/>
          </ac:grpSpMkLst>
        </pc:grpChg>
        <pc:grpChg chg="add mod">
          <ac:chgData name="김 도영" userId="6d690e97e2340162" providerId="Windows Live" clId="Web-{26EA64D9-7114-4552-8D93-22497CE182F5}" dt="2021-09-10T09:01:17.217" v="144" actId="1076"/>
          <ac:grpSpMkLst>
            <pc:docMk/>
            <pc:sldMk cId="1595374043" sldId="286"/>
            <ac:grpSpMk id="20" creationId="{E1369AC4-6BF2-4F7F-B64A-DFD5AC020C05}"/>
          </ac:grpSpMkLst>
        </pc:grpChg>
        <pc:grpChg chg="add mod">
          <ac:chgData name="김 도영" userId="6d690e97e2340162" providerId="Windows Live" clId="Web-{26EA64D9-7114-4552-8D93-22497CE182F5}" dt="2021-09-10T09:01:17.420" v="146" actId="1076"/>
          <ac:grpSpMkLst>
            <pc:docMk/>
            <pc:sldMk cId="1595374043" sldId="286"/>
            <ac:grpSpMk id="22" creationId="{2E7A2B72-DF4F-45D1-955D-3BED810BD8C9}"/>
          </ac:grpSpMkLst>
        </pc:grpChg>
        <pc:grpChg chg="add mod">
          <ac:chgData name="김 도영" userId="6d690e97e2340162" providerId="Windows Live" clId="Web-{26EA64D9-7114-4552-8D93-22497CE182F5}" dt="2021-09-10T09:01:17.311" v="145" actId="1076"/>
          <ac:grpSpMkLst>
            <pc:docMk/>
            <pc:sldMk cId="1595374043" sldId="286"/>
            <ac:grpSpMk id="27" creationId="{F54ADA2C-51D4-490F-9790-37F21F39A3BF}"/>
          </ac:grpSpMkLst>
        </pc:grpChg>
        <pc:picChg chg="add mod ord">
          <ac:chgData name="김 도영" userId="6d690e97e2340162" providerId="Windows Live" clId="Web-{26EA64D9-7114-4552-8D93-22497CE182F5}" dt="2021-09-10T08:58:43.246" v="79" actId="1076"/>
          <ac:picMkLst>
            <pc:docMk/>
            <pc:sldMk cId="1595374043" sldId="286"/>
            <ac:picMk id="8" creationId="{F32A3DFF-BDAF-4EAB-A861-7C260AAEDD9E}"/>
          </ac:picMkLst>
        </pc:picChg>
        <pc:picChg chg="add mod ord">
          <ac:chgData name="김 도영" userId="6d690e97e2340162" providerId="Windows Live" clId="Web-{26EA64D9-7114-4552-8D93-22497CE182F5}" dt="2021-09-10T09:00:23.388" v="113" actId="1076"/>
          <ac:picMkLst>
            <pc:docMk/>
            <pc:sldMk cId="1595374043" sldId="286"/>
            <ac:picMk id="10" creationId="{E40A0EB0-A995-4297-814D-461DDCA5E620}"/>
          </ac:picMkLst>
        </pc:picChg>
        <pc:picChg chg="add mod ord">
          <ac:chgData name="김 도영" userId="6d690e97e2340162" providerId="Windows Live" clId="Web-{26EA64D9-7114-4552-8D93-22497CE182F5}" dt="2021-09-10T08:58:21.323" v="68" actId="1076"/>
          <ac:picMkLst>
            <pc:docMk/>
            <pc:sldMk cId="1595374043" sldId="286"/>
            <ac:picMk id="12" creationId="{914FCF18-00D5-4077-9010-7684935859A2}"/>
          </ac:picMkLst>
        </pc:picChg>
        <pc:picChg chg="add mod ord">
          <ac:chgData name="김 도영" userId="6d690e97e2340162" providerId="Windows Live" clId="Web-{26EA64D9-7114-4552-8D93-22497CE182F5}" dt="2021-09-10T09:00:14.528" v="109" actId="1076"/>
          <ac:picMkLst>
            <pc:docMk/>
            <pc:sldMk cId="1595374043" sldId="286"/>
            <ac:picMk id="14" creationId="{A79620E6-FB37-4AEF-895D-CBD491C2FD31}"/>
          </ac:picMkLst>
        </pc:picChg>
        <pc:picChg chg="add del mod">
          <ac:chgData name="김 도영" userId="6d690e97e2340162" providerId="Windows Live" clId="Web-{26EA64D9-7114-4552-8D93-22497CE182F5}" dt="2021-09-10T08:59:19.762" v="91"/>
          <ac:picMkLst>
            <pc:docMk/>
            <pc:sldMk cId="1595374043" sldId="286"/>
            <ac:picMk id="18" creationId="{2EF8F5AA-DF9F-41B2-8FB6-6610E9686495}"/>
          </ac:picMkLst>
        </pc:picChg>
      </pc:sldChg>
      <pc:sldChg chg="del">
        <pc:chgData name="김 도영" userId="6d690e97e2340162" providerId="Windows Live" clId="Web-{26EA64D9-7114-4552-8D93-22497CE182F5}" dt="2021-09-10T08:52:03.644" v="17"/>
        <pc:sldMkLst>
          <pc:docMk/>
          <pc:sldMk cId="2874991775" sldId="286"/>
        </pc:sldMkLst>
      </pc:sldChg>
      <pc:sldChg chg="delSp modSp mod">
        <pc:chgData name="김 도영" userId="6d690e97e2340162" providerId="Windows Live" clId="Web-{26EA64D9-7114-4552-8D93-22497CE182F5}" dt="2021-09-10T09:51:10.944" v="1789"/>
        <pc:sldMkLst>
          <pc:docMk/>
          <pc:sldMk cId="3468063453" sldId="287"/>
        </pc:sldMkLst>
        <pc:spChg chg="mod">
          <ac:chgData name="김 도영" userId="6d690e97e2340162" providerId="Windows Live" clId="Web-{26EA64D9-7114-4552-8D93-22497CE182F5}" dt="2021-09-10T09:36:44.225" v="1374" actId="20577"/>
          <ac:spMkLst>
            <pc:docMk/>
            <pc:sldMk cId="3468063453" sldId="287"/>
            <ac:spMk id="7" creationId="{1BEE4634-5AF1-45A1-8D0E-853AE09BBF72}"/>
          </ac:spMkLst>
        </pc:spChg>
        <pc:spChg chg="del mod">
          <ac:chgData name="김 도영" userId="6d690e97e2340162" providerId="Windows Live" clId="Web-{26EA64D9-7114-4552-8D93-22497CE182F5}" dt="2021-09-10T09:36:51.944" v="1376"/>
          <ac:spMkLst>
            <pc:docMk/>
            <pc:sldMk cId="3468063453" sldId="287"/>
            <ac:spMk id="9" creationId="{83476A19-9FAA-402F-B75A-E42A534AF240}"/>
          </ac:spMkLst>
        </pc:spChg>
        <pc:picChg chg="mod">
          <ac:chgData name="김 도영" userId="6d690e97e2340162" providerId="Windows Live" clId="Web-{26EA64D9-7114-4552-8D93-22497CE182F5}" dt="2021-09-10T09:04:20.736" v="148"/>
          <ac:picMkLst>
            <pc:docMk/>
            <pc:sldMk cId="3468063453" sldId="287"/>
            <ac:picMk id="2" creationId="{3E6D9ED6-10EC-456E-850D-1AA4FE18BF94}"/>
          </ac:picMkLst>
        </pc:picChg>
        <pc:picChg chg="mod">
          <ac:chgData name="김 도영" userId="6d690e97e2340162" providerId="Windows Live" clId="Web-{26EA64D9-7114-4552-8D93-22497CE182F5}" dt="2021-09-10T09:04:25.986" v="149"/>
          <ac:picMkLst>
            <pc:docMk/>
            <pc:sldMk cId="3468063453" sldId="287"/>
            <ac:picMk id="3" creationId="{921837B2-1811-4B1D-A569-E2F973963E81}"/>
          </ac:picMkLst>
        </pc:picChg>
        <pc:picChg chg="mod">
          <ac:chgData name="김 도영" userId="6d690e97e2340162" providerId="Windows Live" clId="Web-{26EA64D9-7114-4552-8D93-22497CE182F5}" dt="2021-09-10T09:04:33.221" v="150"/>
          <ac:picMkLst>
            <pc:docMk/>
            <pc:sldMk cId="3468063453" sldId="287"/>
            <ac:picMk id="4" creationId="{211A12BF-EC1D-4377-A8D6-FEDD874CD714}"/>
          </ac:picMkLst>
        </pc:picChg>
        <pc:picChg chg="mod">
          <ac:chgData name="김 도영" userId="6d690e97e2340162" providerId="Windows Live" clId="Web-{26EA64D9-7114-4552-8D93-22497CE182F5}" dt="2021-09-10T09:04:35.940" v="151"/>
          <ac:picMkLst>
            <pc:docMk/>
            <pc:sldMk cId="3468063453" sldId="287"/>
            <ac:picMk id="5" creationId="{2457A791-FEFC-4BF3-9F95-9B96B8BFA20D}"/>
          </ac:picMkLst>
        </pc:picChg>
      </pc:sldChg>
      <pc:sldChg chg="addSp delSp modSp add mod replId modNotes">
        <pc:chgData name="김 도영" userId="6d690e97e2340162" providerId="Windows Live" clId="Web-{26EA64D9-7114-4552-8D93-22497CE182F5}" dt="2021-09-10T09:51:10.944" v="1789"/>
        <pc:sldMkLst>
          <pc:docMk/>
          <pc:sldMk cId="1450870518" sldId="288"/>
        </pc:sldMkLst>
        <pc:spChg chg="mod">
          <ac:chgData name="김 도영" userId="6d690e97e2340162" providerId="Windows Live" clId="Web-{26EA64D9-7114-4552-8D93-22497CE182F5}" dt="2021-09-10T09:37:02.413" v="1379" actId="20577"/>
          <ac:spMkLst>
            <pc:docMk/>
            <pc:sldMk cId="1450870518" sldId="288"/>
            <ac:spMk id="2" creationId="{078DDCF3-CAB8-42E9-8A31-9A17D79B31B7}"/>
          </ac:spMkLst>
        </pc:spChg>
        <pc:spChg chg="add mod">
          <ac:chgData name="김 도영" userId="6d690e97e2340162" providerId="Windows Live" clId="Web-{26EA64D9-7114-4552-8D93-22497CE182F5}" dt="2021-09-10T09:19:31.097" v="624" actId="1076"/>
          <ac:spMkLst>
            <pc:docMk/>
            <pc:sldMk cId="1450870518" sldId="288"/>
            <ac:spMk id="3" creationId="{08C711EB-FB49-48F6-9908-870843225F39}"/>
          </ac:spMkLst>
        </pc:spChg>
        <pc:spChg chg="add del mod">
          <ac:chgData name="김 도영" userId="6d690e97e2340162" providerId="Windows Live" clId="Web-{26EA64D9-7114-4552-8D93-22497CE182F5}" dt="2021-09-10T09:15:07.654" v="593"/>
          <ac:spMkLst>
            <pc:docMk/>
            <pc:sldMk cId="1450870518" sldId="288"/>
            <ac:spMk id="3" creationId="{438876FE-379A-485E-AFFD-9911B5766F85}"/>
          </ac:spMkLst>
        </pc:spChg>
        <pc:spChg chg="mod">
          <ac:chgData name="김 도영" userId="6d690e97e2340162" providerId="Windows Live" clId="Web-{26EA64D9-7114-4552-8D93-22497CE182F5}" dt="2021-09-10T09:06:57.536" v="200" actId="20577"/>
          <ac:spMkLst>
            <pc:docMk/>
            <pc:sldMk cId="1450870518" sldId="288"/>
            <ac:spMk id="4" creationId="{5CCAC662-376D-44F7-8DC7-26539C7C1325}"/>
          </ac:spMkLst>
        </pc:spChg>
        <pc:spChg chg="add mod">
          <ac:chgData name="김 도영" userId="6d690e97e2340162" providerId="Windows Live" clId="Web-{26EA64D9-7114-4552-8D93-22497CE182F5}" dt="2021-09-10T09:20:49.082" v="678" actId="1076"/>
          <ac:spMkLst>
            <pc:docMk/>
            <pc:sldMk cId="1450870518" sldId="288"/>
            <ac:spMk id="5" creationId="{07919B23-CE1C-4463-8B2A-04D2F2B6D6DB}"/>
          </ac:spMkLst>
        </pc:spChg>
        <pc:spChg chg="del">
          <ac:chgData name="김 도영" userId="6d690e97e2340162" providerId="Windows Live" clId="Web-{26EA64D9-7114-4552-8D93-22497CE182F5}" dt="2021-09-10T09:06:11.691" v="181"/>
          <ac:spMkLst>
            <pc:docMk/>
            <pc:sldMk cId="1450870518" sldId="288"/>
            <ac:spMk id="5" creationId="{A76AE50E-8E7D-41C2-AA01-95E0B7F29065}"/>
          </ac:spMkLst>
        </pc:spChg>
        <pc:spChg chg="add del">
          <ac:chgData name="김 도영" userId="6d690e97e2340162" providerId="Windows Live" clId="Web-{26EA64D9-7114-4552-8D93-22497CE182F5}" dt="2021-09-10T09:06:32.145" v="185"/>
          <ac:spMkLst>
            <pc:docMk/>
            <pc:sldMk cId="1450870518" sldId="288"/>
            <ac:spMk id="8" creationId="{6D2AC6AC-76BA-4F63-9083-AB6BC61028D4}"/>
          </ac:spMkLst>
        </pc:spChg>
        <pc:spChg chg="add mod">
          <ac:chgData name="김 도영" userId="6d690e97e2340162" providerId="Windows Live" clId="Web-{26EA64D9-7114-4552-8D93-22497CE182F5}" dt="2021-09-10T09:19:37.987" v="626" actId="1076"/>
          <ac:spMkLst>
            <pc:docMk/>
            <pc:sldMk cId="1450870518" sldId="288"/>
            <ac:spMk id="10" creationId="{AF5F4D6D-6CAA-4C37-96A1-0CDDE921D9DD}"/>
          </ac:spMkLst>
        </pc:spChg>
        <pc:spChg chg="del mod">
          <ac:chgData name="김 도영" userId="6d690e97e2340162" providerId="Windows Live" clId="Web-{26EA64D9-7114-4552-8D93-22497CE182F5}" dt="2021-09-10T09:18:51.330" v="614"/>
          <ac:spMkLst>
            <pc:docMk/>
            <pc:sldMk cId="1450870518" sldId="288"/>
            <ac:spMk id="14" creationId="{BFC66CAD-42CC-48F7-A1A5-438A12031815}"/>
          </ac:spMkLst>
        </pc:spChg>
        <pc:picChg chg="del">
          <ac:chgData name="김 도영" userId="6d690e97e2340162" providerId="Windows Live" clId="Web-{26EA64D9-7114-4552-8D93-22497CE182F5}" dt="2021-09-10T09:06:13.566" v="182"/>
          <ac:picMkLst>
            <pc:docMk/>
            <pc:sldMk cId="1450870518" sldId="288"/>
            <ac:picMk id="6" creationId="{6FABDE1D-AC8B-44B5-899D-80C8C40A3C83}"/>
          </ac:picMkLst>
        </pc:picChg>
        <pc:picChg chg="del">
          <ac:chgData name="김 도영" userId="6d690e97e2340162" providerId="Windows Live" clId="Web-{26EA64D9-7114-4552-8D93-22497CE182F5}" dt="2021-09-10T09:06:14.035" v="183"/>
          <ac:picMkLst>
            <pc:docMk/>
            <pc:sldMk cId="1450870518" sldId="288"/>
            <ac:picMk id="7" creationId="{2899853A-0222-495D-A4A2-2FB135EEFCED}"/>
          </ac:picMkLst>
        </pc:picChg>
        <pc:picChg chg="mod">
          <ac:chgData name="김 도영" userId="6d690e97e2340162" providerId="Windows Live" clId="Web-{26EA64D9-7114-4552-8D93-22497CE182F5}" dt="2021-09-10T09:18:17.642" v="608" actId="1076"/>
          <ac:picMkLst>
            <pc:docMk/>
            <pc:sldMk cId="1450870518" sldId="288"/>
            <ac:picMk id="9" creationId="{FE5CEAE4-BE1B-4C6F-B88A-BE9AD8016BAA}"/>
          </ac:picMkLst>
        </pc:picChg>
        <pc:picChg chg="del">
          <ac:chgData name="김 도영" userId="6d690e97e2340162" providerId="Windows Live" clId="Web-{26EA64D9-7114-4552-8D93-22497CE182F5}" dt="2021-09-10T09:16:51.969" v="595"/>
          <ac:picMkLst>
            <pc:docMk/>
            <pc:sldMk cId="1450870518" sldId="288"/>
            <ac:picMk id="10" creationId="{3D922CAE-CF6A-46CA-AAEB-50612D0E433F}"/>
          </ac:picMkLst>
        </pc:picChg>
        <pc:picChg chg="mod">
          <ac:chgData name="김 도영" userId="6d690e97e2340162" providerId="Windows Live" clId="Web-{26EA64D9-7114-4552-8D93-22497CE182F5}" dt="2021-09-10T09:19:16.940" v="622" actId="1076"/>
          <ac:picMkLst>
            <pc:docMk/>
            <pc:sldMk cId="1450870518" sldId="288"/>
            <ac:picMk id="11" creationId="{ADCA2E09-752D-4889-A24C-96E699EDFF2D}"/>
          </ac:picMkLst>
        </pc:picChg>
        <pc:picChg chg="mod">
          <ac:chgData name="김 도영" userId="6d690e97e2340162" providerId="Windows Live" clId="Web-{26EA64D9-7114-4552-8D93-22497CE182F5}" dt="2021-09-10T09:20:01.488" v="633" actId="1076"/>
          <ac:picMkLst>
            <pc:docMk/>
            <pc:sldMk cId="1450870518" sldId="288"/>
            <ac:picMk id="12" creationId="{0A271EFC-D2ED-4D40-A6B9-C69BE54DA342}"/>
          </ac:picMkLst>
        </pc:picChg>
        <pc:picChg chg="mod">
          <ac:chgData name="김 도영" userId="6d690e97e2340162" providerId="Windows Live" clId="Web-{26EA64D9-7114-4552-8D93-22497CE182F5}" dt="2021-09-10T09:19:59.394" v="632" actId="1076"/>
          <ac:picMkLst>
            <pc:docMk/>
            <pc:sldMk cId="1450870518" sldId="288"/>
            <ac:picMk id="13" creationId="{8D275AB8-18A2-485D-96E1-160D36CF8112}"/>
          </ac:picMkLst>
        </pc:picChg>
      </pc:sldChg>
      <pc:sldChg chg="addSp delSp modSp add mod replId modNotes">
        <pc:chgData name="김 도영" userId="6d690e97e2340162" providerId="Windows Live" clId="Web-{26EA64D9-7114-4552-8D93-22497CE182F5}" dt="2021-09-10T09:51:10.944" v="1789"/>
        <pc:sldMkLst>
          <pc:docMk/>
          <pc:sldMk cId="4082868192" sldId="289"/>
        </pc:sldMkLst>
        <pc:spChg chg="del">
          <ac:chgData name="김 도영" userId="6d690e97e2340162" providerId="Windows Live" clId="Web-{26EA64D9-7114-4552-8D93-22497CE182F5}" dt="2021-09-10T09:21:16.349" v="685"/>
          <ac:spMkLst>
            <pc:docMk/>
            <pc:sldMk cId="4082868192" sldId="289"/>
            <ac:spMk id="3" creationId="{08C711EB-FB49-48F6-9908-870843225F39}"/>
          </ac:spMkLst>
        </pc:spChg>
        <pc:spChg chg="del mod">
          <ac:chgData name="김 도영" userId="6d690e97e2340162" providerId="Windows Live" clId="Web-{26EA64D9-7114-4552-8D93-22497CE182F5}" dt="2021-09-10T09:23:03.944" v="808"/>
          <ac:spMkLst>
            <pc:docMk/>
            <pc:sldMk cId="4082868192" sldId="289"/>
            <ac:spMk id="5" creationId="{07919B23-CE1C-4463-8B2A-04D2F2B6D6DB}"/>
          </ac:spMkLst>
        </pc:spChg>
        <pc:spChg chg="add mod">
          <ac:chgData name="김 도영" userId="6d690e97e2340162" providerId="Windows Live" clId="Web-{26EA64D9-7114-4552-8D93-22497CE182F5}" dt="2021-09-10T09:28:10.169" v="1204" actId="14100"/>
          <ac:spMkLst>
            <pc:docMk/>
            <pc:sldMk cId="4082868192" sldId="289"/>
            <ac:spMk id="6" creationId="{73343C7F-1314-4812-A562-015DA6C455FC}"/>
          </ac:spMkLst>
        </pc:spChg>
        <pc:spChg chg="add mod">
          <ac:chgData name="김 도영" userId="6d690e97e2340162" providerId="Windows Live" clId="Web-{26EA64D9-7114-4552-8D93-22497CE182F5}" dt="2021-09-10T09:30:00.515" v="1223" actId="1076"/>
          <ac:spMkLst>
            <pc:docMk/>
            <pc:sldMk cId="4082868192" sldId="289"/>
            <ac:spMk id="7" creationId="{7E61EEAE-88F5-4720-8177-5A813DC95188}"/>
          </ac:spMkLst>
        </pc:spChg>
        <pc:spChg chg="add mod">
          <ac:chgData name="김 도영" userId="6d690e97e2340162" providerId="Windows Live" clId="Web-{26EA64D9-7114-4552-8D93-22497CE182F5}" dt="2021-09-10T09:30:31.468" v="1267" actId="1076"/>
          <ac:spMkLst>
            <pc:docMk/>
            <pc:sldMk cId="4082868192" sldId="289"/>
            <ac:spMk id="8" creationId="{8B4D4453-1966-41C5-A2C1-2A9684205778}"/>
          </ac:spMkLst>
        </pc:spChg>
        <pc:spChg chg="del">
          <ac:chgData name="김 도영" userId="6d690e97e2340162" providerId="Windows Live" clId="Web-{26EA64D9-7114-4552-8D93-22497CE182F5}" dt="2021-09-10T09:21:16.349" v="684"/>
          <ac:spMkLst>
            <pc:docMk/>
            <pc:sldMk cId="4082868192" sldId="289"/>
            <ac:spMk id="10" creationId="{AF5F4D6D-6CAA-4C37-96A1-0CDDE921D9DD}"/>
          </ac:spMkLst>
        </pc:spChg>
        <pc:picChg chg="del">
          <ac:chgData name="김 도영" userId="6d690e97e2340162" providerId="Windows Live" clId="Web-{26EA64D9-7114-4552-8D93-22497CE182F5}" dt="2021-09-10T09:21:16.364" v="688"/>
          <ac:picMkLst>
            <pc:docMk/>
            <pc:sldMk cId="4082868192" sldId="289"/>
            <ac:picMk id="9" creationId="{FE5CEAE4-BE1B-4C6F-B88A-BE9AD8016BAA}"/>
          </ac:picMkLst>
        </pc:picChg>
        <pc:picChg chg="del">
          <ac:chgData name="김 도영" userId="6d690e97e2340162" providerId="Windows Live" clId="Web-{26EA64D9-7114-4552-8D93-22497CE182F5}" dt="2021-09-10T09:21:16.364" v="687"/>
          <ac:picMkLst>
            <pc:docMk/>
            <pc:sldMk cId="4082868192" sldId="289"/>
            <ac:picMk id="11" creationId="{ADCA2E09-752D-4889-A24C-96E699EDFF2D}"/>
          </ac:picMkLst>
        </pc:picChg>
        <pc:picChg chg="del">
          <ac:chgData name="김 도영" userId="6d690e97e2340162" providerId="Windows Live" clId="Web-{26EA64D9-7114-4552-8D93-22497CE182F5}" dt="2021-09-10T09:21:16.364" v="686"/>
          <ac:picMkLst>
            <pc:docMk/>
            <pc:sldMk cId="4082868192" sldId="289"/>
            <ac:picMk id="12" creationId="{0A271EFC-D2ED-4D40-A6B9-C69BE54DA342}"/>
          </ac:picMkLst>
        </pc:picChg>
        <pc:picChg chg="del">
          <ac:chgData name="김 도영" userId="6d690e97e2340162" providerId="Windows Live" clId="Web-{26EA64D9-7114-4552-8D93-22497CE182F5}" dt="2021-09-10T09:21:16.724" v="689"/>
          <ac:picMkLst>
            <pc:docMk/>
            <pc:sldMk cId="4082868192" sldId="289"/>
            <ac:picMk id="13" creationId="{8D275AB8-18A2-485D-96E1-160D36CF8112}"/>
          </ac:picMkLst>
        </pc:picChg>
      </pc:sldChg>
      <pc:sldChg chg="modSp add mod ord replId">
        <pc:chgData name="김 도영" userId="6d690e97e2340162" providerId="Windows Live" clId="Web-{26EA64D9-7114-4552-8D93-22497CE182F5}" dt="2021-09-10T09:51:10.944" v="1789"/>
        <pc:sldMkLst>
          <pc:docMk/>
          <pc:sldMk cId="4114188166" sldId="290"/>
        </pc:sldMkLst>
        <pc:spChg chg="mod">
          <ac:chgData name="김 도영" userId="6d690e97e2340162" providerId="Windows Live" clId="Web-{26EA64D9-7114-4552-8D93-22497CE182F5}" dt="2021-09-10T09:41:44.387" v="1550" actId="20577"/>
          <ac:spMkLst>
            <pc:docMk/>
            <pc:sldMk cId="4114188166" sldId="290"/>
            <ac:spMk id="6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09:39:43.307" v="1493" actId="20577"/>
          <ac:spMkLst>
            <pc:docMk/>
            <pc:sldMk cId="4114188166" sldId="290"/>
            <ac:spMk id="9" creationId="{00000000-0000-0000-0000-000000000000}"/>
          </ac:spMkLst>
        </pc:spChg>
      </pc:sldChg>
      <pc:sldChg chg="modSp add mod ord replId">
        <pc:chgData name="김 도영" userId="6d690e97e2340162" providerId="Windows Live" clId="Web-{26EA64D9-7114-4552-8D93-22497CE182F5}" dt="2021-09-10T10:10:44.888" v="2097" actId="20577"/>
        <pc:sldMkLst>
          <pc:docMk/>
          <pc:sldMk cId="3071253596" sldId="291"/>
        </pc:sldMkLst>
        <pc:spChg chg="mod">
          <ac:chgData name="김 도영" userId="6d690e97e2340162" providerId="Windows Live" clId="Web-{26EA64D9-7114-4552-8D93-22497CE182F5}" dt="2021-09-10T09:46:25.548" v="1696" actId="20577"/>
          <ac:spMkLst>
            <pc:docMk/>
            <pc:sldMk cId="3071253596" sldId="291"/>
            <ac:spMk id="6" creationId="{00000000-0000-0000-0000-000000000000}"/>
          </ac:spMkLst>
        </pc:spChg>
        <pc:spChg chg="mod">
          <ac:chgData name="김 도영" userId="6d690e97e2340162" providerId="Windows Live" clId="Web-{26EA64D9-7114-4552-8D93-22497CE182F5}" dt="2021-09-10T10:10:44.888" v="2097" actId="20577"/>
          <ac:spMkLst>
            <pc:docMk/>
            <pc:sldMk cId="3071253596" sldId="291"/>
            <ac:spMk id="9" creationId="{00000000-0000-0000-0000-000000000000}"/>
          </ac:spMkLst>
        </pc:spChg>
      </pc:sldChg>
      <pc:sldChg chg="addSp modSp add mod ord replId setBg">
        <pc:chgData name="김 도영" userId="6d690e97e2340162" providerId="Windows Live" clId="Web-{26EA64D9-7114-4552-8D93-22497CE182F5}" dt="2021-09-10T10:10:33.716" v="2086"/>
        <pc:sldMkLst>
          <pc:docMk/>
          <pc:sldMk cId="83957710" sldId="292"/>
        </pc:sldMkLst>
        <pc:spChg chg="mod">
          <ac:chgData name="김 도영" userId="6d690e97e2340162" providerId="Windows Live" clId="Web-{26EA64D9-7114-4552-8D93-22497CE182F5}" dt="2021-09-10T10:04:30.569" v="2007" actId="20577"/>
          <ac:spMkLst>
            <pc:docMk/>
            <pc:sldMk cId="83957710" sldId="292"/>
            <ac:spMk id="2" creationId="{078DDCF3-CAB8-42E9-8A31-9A17D79B31B7}"/>
          </ac:spMkLst>
        </pc:spChg>
        <pc:spChg chg="add mod">
          <ac:chgData name="김 도영" userId="6d690e97e2340162" providerId="Windows Live" clId="Web-{26EA64D9-7114-4552-8D93-22497CE182F5}" dt="2021-09-10T09:52:18.305" v="1826" actId="20577"/>
          <ac:spMkLst>
            <pc:docMk/>
            <pc:sldMk cId="83957710" sldId="292"/>
            <ac:spMk id="4" creationId="{2D083B67-5CA4-4240-AF3F-89515679CD7E}"/>
          </ac:spMkLst>
        </pc:spChg>
        <pc:spChg chg="mod">
          <ac:chgData name="김 도영" userId="6d690e97e2340162" providerId="Windows Live" clId="Web-{26EA64D9-7114-4552-8D93-22497CE182F5}" dt="2021-09-10T09:51:36.163" v="1790" actId="1076"/>
          <ac:spMkLst>
            <pc:docMk/>
            <pc:sldMk cId="83957710" sldId="292"/>
            <ac:spMk id="5" creationId="{FD4D5A7A-7C18-43FA-AF28-1F384509FF30}"/>
          </ac:spMkLst>
        </pc:spChg>
      </pc:sldChg>
      <pc:sldMasterChg chg="mod setBg modSldLayout">
        <pc:chgData name="김 도영" userId="6d690e97e2340162" providerId="Windows Live" clId="Web-{26EA64D9-7114-4552-8D93-22497CE182F5}" dt="2021-09-10T09:51:10.944" v="1789"/>
        <pc:sldMasterMkLst>
          <pc:docMk/>
          <pc:sldMasterMk cId="692285549" sldId="2147483648"/>
        </pc:sldMasterMkLst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227610913" sldId="2147483649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465878614" sldId="2147483650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835364409" sldId="2147483651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952309100" sldId="2147483652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3875832010" sldId="2147483653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289840665" sldId="2147483654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3891477694" sldId="2147483655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2249810492" sldId="2147483656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793348490" sldId="2147483657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346608477" sldId="2147483658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2988892897" sldId="2147483659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1215080210" sldId="2147483660"/>
          </pc:sldLayoutMkLst>
        </pc:sldLayoutChg>
        <pc:sldLayoutChg chg="mod">
          <pc:chgData name="김 도영" userId="6d690e97e2340162" providerId="Windows Live" clId="Web-{26EA64D9-7114-4552-8D93-22497CE182F5}" dt="2021-09-10T09:51:10.944" v="1789"/>
          <pc:sldLayoutMkLst>
            <pc:docMk/>
            <pc:sldMasterMk cId="692285549" sldId="2147483648"/>
            <pc:sldLayoutMk cId="28517789" sldId="2147483661"/>
          </pc:sldLayoutMkLst>
        </pc:sldLayoutChg>
      </pc:sldMasterChg>
    </pc:docChg>
  </pc:docChgLst>
  <pc:docChgLst>
    <pc:chgData name="김 도영" userId="6d690e97e2340162" providerId="Windows Live" clId="Web-{574758C9-E817-43D2-AA40-423878835B86}"/>
    <pc:docChg chg="addSld delSld modSld sldOrd">
      <pc:chgData name="김 도영" userId="6d690e97e2340162" providerId="Windows Live" clId="Web-{574758C9-E817-43D2-AA40-423878835B86}" dt="2021-09-15T10:01:41.492" v="4454"/>
      <pc:docMkLst>
        <pc:docMk/>
      </pc:docMkLst>
      <pc:sldChg chg="modNotes">
        <pc:chgData name="김 도영" userId="6d690e97e2340162" providerId="Windows Live" clId="Web-{574758C9-E817-43D2-AA40-423878835B86}" dt="2021-09-15T05:42:47.523" v="182"/>
        <pc:sldMkLst>
          <pc:docMk/>
          <pc:sldMk cId="1168152917" sldId="257"/>
        </pc:sldMkLst>
      </pc:sldChg>
      <pc:sldChg chg="addSp delSp modSp">
        <pc:chgData name="김 도영" userId="6d690e97e2340162" providerId="Windows Live" clId="Web-{574758C9-E817-43D2-AA40-423878835B86}" dt="2021-09-15T05:41:04.506" v="79"/>
        <pc:sldMkLst>
          <pc:docMk/>
          <pc:sldMk cId="2139013647" sldId="268"/>
        </pc:sldMkLst>
        <pc:spChg chg="add">
          <ac:chgData name="김 도영" userId="6d690e97e2340162" providerId="Windows Live" clId="Web-{574758C9-E817-43D2-AA40-423878835B86}" dt="2021-09-15T05:41:04.506" v="79"/>
          <ac:spMkLst>
            <pc:docMk/>
            <pc:sldMk cId="2139013647" sldId="268"/>
            <ac:spMk id="7" creationId="{C9335305-457C-4DCD-935E-933AC2A59FB6}"/>
          </ac:spMkLst>
        </pc:spChg>
        <pc:picChg chg="add del mod">
          <ac:chgData name="김 도영" userId="6d690e97e2340162" providerId="Windows Live" clId="Web-{574758C9-E817-43D2-AA40-423878835B86}" dt="2021-09-15T05:40:47.755" v="74"/>
          <ac:picMkLst>
            <pc:docMk/>
            <pc:sldMk cId="2139013647" sldId="268"/>
            <ac:picMk id="3" creationId="{895D8E88-FB4D-4D86-94A4-A5812B067C23}"/>
          </ac:picMkLst>
        </pc:picChg>
        <pc:picChg chg="add del mod">
          <ac:chgData name="김 도영" userId="6d690e97e2340162" providerId="Windows Live" clId="Web-{574758C9-E817-43D2-AA40-423878835B86}" dt="2021-09-15T05:40:54.599" v="76"/>
          <ac:picMkLst>
            <pc:docMk/>
            <pc:sldMk cId="2139013647" sldId="268"/>
            <ac:picMk id="4" creationId="{30EAE404-988C-4B35-B762-4D82760283A8}"/>
          </ac:picMkLst>
        </pc:picChg>
      </pc:sldChg>
      <pc:sldChg chg="modNotes">
        <pc:chgData name="김 도영" userId="6d690e97e2340162" providerId="Windows Live" clId="Web-{574758C9-E817-43D2-AA40-423878835B86}" dt="2021-09-15T05:43:18.445" v="260"/>
        <pc:sldMkLst>
          <pc:docMk/>
          <pc:sldMk cId="4254300686" sldId="271"/>
        </pc:sldMkLst>
      </pc:sldChg>
      <pc:sldChg chg="modSp modNotes">
        <pc:chgData name="김 도영" userId="6d690e97e2340162" providerId="Windows Live" clId="Web-{574758C9-E817-43D2-AA40-423878835B86}" dt="2021-09-15T05:45:13.760" v="296" actId="1076"/>
        <pc:sldMkLst>
          <pc:docMk/>
          <pc:sldMk cId="4000601225" sldId="273"/>
        </pc:sldMkLst>
        <pc:spChg chg="mod">
          <ac:chgData name="김 도영" userId="6d690e97e2340162" providerId="Windows Live" clId="Web-{574758C9-E817-43D2-AA40-423878835B86}" dt="2021-09-15T05:45:13.760" v="296" actId="1076"/>
          <ac:spMkLst>
            <pc:docMk/>
            <pc:sldMk cId="4000601225" sldId="273"/>
            <ac:spMk id="10" creationId="{C72F7625-557F-4EE9-86A9-0D2D4A69AEDB}"/>
          </ac:spMkLst>
        </pc:spChg>
      </pc:sldChg>
      <pc:sldChg chg="modNotes">
        <pc:chgData name="김 도영" userId="6d690e97e2340162" providerId="Windows Live" clId="Web-{574758C9-E817-43D2-AA40-423878835B86}" dt="2021-09-15T05:49:40.014" v="503"/>
        <pc:sldMkLst>
          <pc:docMk/>
          <pc:sldMk cId="4220463746" sldId="278"/>
        </pc:sldMkLst>
      </pc:sldChg>
      <pc:sldChg chg="addSp delSp">
        <pc:chgData name="김 도영" userId="6d690e97e2340162" providerId="Windows Live" clId="Web-{574758C9-E817-43D2-AA40-423878835B86}" dt="2021-09-15T05:41:03.099" v="78"/>
        <pc:sldMkLst>
          <pc:docMk/>
          <pc:sldMk cId="2212228049" sldId="281"/>
        </pc:sldMkLst>
        <pc:spChg chg="add del">
          <ac:chgData name="김 도영" userId="6d690e97e2340162" providerId="Windows Live" clId="Web-{574758C9-E817-43D2-AA40-423878835B86}" dt="2021-09-15T05:41:03.099" v="78"/>
          <ac:spMkLst>
            <pc:docMk/>
            <pc:sldMk cId="2212228049" sldId="281"/>
            <ac:spMk id="6" creationId="{ABC28D99-96D1-4FD2-9E75-C89C85BF9854}"/>
          </ac:spMkLst>
        </pc:spChg>
      </pc:sldChg>
      <pc:sldChg chg="modNotes">
        <pc:chgData name="김 도영" userId="6d690e97e2340162" providerId="Windows Live" clId="Web-{574758C9-E817-43D2-AA40-423878835B86}" dt="2021-09-15T05:44:37.556" v="290"/>
        <pc:sldMkLst>
          <pc:docMk/>
          <pc:sldMk cId="1450870518" sldId="288"/>
        </pc:sldMkLst>
      </pc:sldChg>
      <pc:sldChg chg="ord">
        <pc:chgData name="김 도영" userId="6d690e97e2340162" providerId="Windows Live" clId="Web-{574758C9-E817-43D2-AA40-423878835B86}" dt="2021-09-15T09:58:05.551" v="4437"/>
        <pc:sldMkLst>
          <pc:docMk/>
          <pc:sldMk cId="3690990287" sldId="293"/>
        </pc:sldMkLst>
      </pc:sldChg>
      <pc:sldChg chg="addSp delSp modSp modNotes">
        <pc:chgData name="김 도영" userId="6d690e97e2340162" providerId="Windows Live" clId="Web-{574758C9-E817-43D2-AA40-423878835B86}" dt="2021-09-15T09:47:43.212" v="4412"/>
        <pc:sldMkLst>
          <pc:docMk/>
          <pc:sldMk cId="2808091463" sldId="297"/>
        </pc:sldMkLst>
        <pc:spChg chg="mod">
          <ac:chgData name="김 도영" userId="6d690e97e2340162" providerId="Windows Live" clId="Web-{574758C9-E817-43D2-AA40-423878835B86}" dt="2021-09-15T06:01:17.603" v="513" actId="20577"/>
          <ac:spMkLst>
            <pc:docMk/>
            <pc:sldMk cId="2808091463" sldId="297"/>
            <ac:spMk id="2" creationId="{078DDCF3-CAB8-42E9-8A31-9A17D79B31B7}"/>
          </ac:spMkLst>
        </pc:spChg>
        <pc:spChg chg="add del mod">
          <ac:chgData name="김 도영" userId="6d690e97e2340162" providerId="Windows Live" clId="Web-{574758C9-E817-43D2-AA40-423878835B86}" dt="2021-09-15T09:43:34.660" v="3696"/>
          <ac:spMkLst>
            <pc:docMk/>
            <pc:sldMk cId="2808091463" sldId="297"/>
            <ac:spMk id="3" creationId="{29C1BC23-4746-4137-B2B5-C2EA449C19D2}"/>
          </ac:spMkLst>
        </pc:spChg>
        <pc:spChg chg="del">
          <ac:chgData name="김 도영" userId="6d690e97e2340162" providerId="Windows Live" clId="Web-{574758C9-E817-43D2-AA40-423878835B86}" dt="2021-09-15T07:29:01.889" v="1114"/>
          <ac:spMkLst>
            <pc:docMk/>
            <pc:sldMk cId="2808091463" sldId="297"/>
            <ac:spMk id="3" creationId="{78872A25-2729-4608-943E-C99B6D773939}"/>
          </ac:spMkLst>
        </pc:spChg>
        <pc:spChg chg="add del mod">
          <ac:chgData name="김 도영" userId="6d690e97e2340162" providerId="Windows Live" clId="Web-{574758C9-E817-43D2-AA40-423878835B86}" dt="2021-09-15T09:11:39.580" v="1713" actId="20577"/>
          <ac:spMkLst>
            <pc:docMk/>
            <pc:sldMk cId="2808091463" sldId="297"/>
            <ac:spMk id="4" creationId="{EA239EA2-E276-4712-89B6-8FBBAABB55D0}"/>
          </ac:spMkLst>
        </pc:spChg>
        <pc:spChg chg="add mod">
          <ac:chgData name="김 도영" userId="6d690e97e2340162" providerId="Windows Live" clId="Web-{574758C9-E817-43D2-AA40-423878835B86}" dt="2021-09-15T09:43:08.269" v="3682" actId="1076"/>
          <ac:spMkLst>
            <pc:docMk/>
            <pc:sldMk cId="2808091463" sldId="297"/>
            <ac:spMk id="5" creationId="{3175FB9E-73A9-4819-BCA6-E6026414181A}"/>
          </ac:spMkLst>
        </pc:spChg>
        <pc:spChg chg="del">
          <ac:chgData name="김 도영" userId="6d690e97e2340162" providerId="Windows Live" clId="Web-{574758C9-E817-43D2-AA40-423878835B86}" dt="2021-09-15T07:39:29.432" v="1170"/>
          <ac:spMkLst>
            <pc:docMk/>
            <pc:sldMk cId="2808091463" sldId="297"/>
            <ac:spMk id="5" creationId="{A43BD13B-E256-477A-B19D-2EC755432507}"/>
          </ac:spMkLst>
        </pc:spChg>
        <pc:spChg chg="mod">
          <ac:chgData name="김 도영" userId="6d690e97e2340162" providerId="Windows Live" clId="Web-{574758C9-E817-43D2-AA40-423878835B86}" dt="2021-09-15T09:43:29.488" v="3694" actId="1076"/>
          <ac:spMkLst>
            <pc:docMk/>
            <pc:sldMk cId="2808091463" sldId="297"/>
            <ac:spMk id="6" creationId="{74AF3746-8A0B-4479-8A22-D2395468B48E}"/>
          </ac:spMkLst>
        </pc:spChg>
        <pc:spChg chg="add mod">
          <ac:chgData name="김 도영" userId="6d690e97e2340162" providerId="Windows Live" clId="Web-{574758C9-E817-43D2-AA40-423878835B86}" dt="2021-09-15T08:15:07.629" v="1216" actId="14100"/>
          <ac:spMkLst>
            <pc:docMk/>
            <pc:sldMk cId="2808091463" sldId="297"/>
            <ac:spMk id="8" creationId="{3FBAD72A-8299-4CB5-AE55-2BA2C2D23AC9}"/>
          </ac:spMkLst>
        </pc:spChg>
        <pc:spChg chg="del">
          <ac:chgData name="김 도영" userId="6d690e97e2340162" providerId="Windows Live" clId="Web-{574758C9-E817-43D2-AA40-423878835B86}" dt="2021-09-15T06:01:33.401" v="523"/>
          <ac:spMkLst>
            <pc:docMk/>
            <pc:sldMk cId="2808091463" sldId="297"/>
            <ac:spMk id="9" creationId="{032FB514-1F6B-418F-8CC0-5D356FD0B347}"/>
          </ac:spMkLst>
        </pc:spChg>
        <pc:spChg chg="del mod">
          <ac:chgData name="김 도영" userId="6d690e97e2340162" providerId="Windows Live" clId="Web-{574758C9-E817-43D2-AA40-423878835B86}" dt="2021-09-15T06:01:20.416" v="515"/>
          <ac:spMkLst>
            <pc:docMk/>
            <pc:sldMk cId="2808091463" sldId="297"/>
            <ac:spMk id="13" creationId="{71309C59-2014-4323-B2D9-38F47F84E9CE}"/>
          </ac:spMkLst>
        </pc:spChg>
        <pc:picChg chg="del">
          <ac:chgData name="김 도영" userId="6d690e97e2340162" providerId="Windows Live" clId="Web-{574758C9-E817-43D2-AA40-423878835B86}" dt="2021-09-15T06:01:33.416" v="525"/>
          <ac:picMkLst>
            <pc:docMk/>
            <pc:sldMk cId="2808091463" sldId="297"/>
            <ac:picMk id="7" creationId="{6CC6B950-BF30-4FB5-90CB-BBF2B0627A98}"/>
          </ac:picMkLst>
        </pc:picChg>
        <pc:picChg chg="del">
          <ac:chgData name="김 도영" userId="6d690e97e2340162" providerId="Windows Live" clId="Web-{574758C9-E817-43D2-AA40-423878835B86}" dt="2021-09-15T06:01:33.401" v="524"/>
          <ac:picMkLst>
            <pc:docMk/>
            <pc:sldMk cId="2808091463" sldId="297"/>
            <ac:picMk id="8" creationId="{3C91F429-C61F-420A-A4B0-0705AA58F389}"/>
          </ac:picMkLst>
        </pc:picChg>
        <pc:picChg chg="add del mod">
          <ac:chgData name="김 도영" userId="6d690e97e2340162" providerId="Windows Live" clId="Web-{574758C9-E817-43D2-AA40-423878835B86}" dt="2021-09-15T07:51:22.993" v="1196"/>
          <ac:picMkLst>
            <pc:docMk/>
            <pc:sldMk cId="2808091463" sldId="297"/>
            <ac:picMk id="9" creationId="{91471DEA-3473-454F-8517-6C1CAE9CC069}"/>
          </ac:picMkLst>
        </pc:picChg>
        <pc:picChg chg="del">
          <ac:chgData name="김 도영" userId="6d690e97e2340162" providerId="Windows Live" clId="Web-{574758C9-E817-43D2-AA40-423878835B86}" dt="2021-09-15T06:01:33.401" v="520"/>
          <ac:picMkLst>
            <pc:docMk/>
            <pc:sldMk cId="2808091463" sldId="297"/>
            <ac:picMk id="12" creationId="{3AAEADB5-46F4-4BDD-A255-FAE1933DBA89}"/>
          </ac:picMkLst>
        </pc:picChg>
        <pc:picChg chg="del">
          <ac:chgData name="김 도영" userId="6d690e97e2340162" providerId="Windows Live" clId="Web-{574758C9-E817-43D2-AA40-423878835B86}" dt="2021-09-15T06:01:33.401" v="518"/>
          <ac:picMkLst>
            <pc:docMk/>
            <pc:sldMk cId="2808091463" sldId="297"/>
            <ac:picMk id="14" creationId="{8314436C-8856-47DF-8874-63F441B962C8}"/>
          </ac:picMkLst>
        </pc:picChg>
        <pc:picChg chg="del">
          <ac:chgData name="김 도영" userId="6d690e97e2340162" providerId="Windows Live" clId="Web-{574758C9-E817-43D2-AA40-423878835B86}" dt="2021-09-15T06:01:33.401" v="522"/>
          <ac:picMkLst>
            <pc:docMk/>
            <pc:sldMk cId="2808091463" sldId="297"/>
            <ac:picMk id="15" creationId="{BFE35D83-3406-4553-8140-BE2F4CD8529D}"/>
          </ac:picMkLst>
        </pc:picChg>
        <pc:picChg chg="del">
          <ac:chgData name="김 도영" userId="6d690e97e2340162" providerId="Windows Live" clId="Web-{574758C9-E817-43D2-AA40-423878835B86}" dt="2021-09-15T06:01:33.401" v="517"/>
          <ac:picMkLst>
            <pc:docMk/>
            <pc:sldMk cId="2808091463" sldId="297"/>
            <ac:picMk id="16" creationId="{01661019-D21F-435A-9E2E-D3105A6613DB}"/>
          </ac:picMkLst>
        </pc:picChg>
        <pc:cxnChg chg="del">
          <ac:chgData name="김 도영" userId="6d690e97e2340162" providerId="Windows Live" clId="Web-{574758C9-E817-43D2-AA40-423878835B86}" dt="2021-09-15T06:01:33.401" v="521"/>
          <ac:cxnSpMkLst>
            <pc:docMk/>
            <pc:sldMk cId="2808091463" sldId="297"/>
            <ac:cxnSpMk id="22" creationId="{B48E84D9-D216-43F8-8651-54A5D2EB83F1}"/>
          </ac:cxnSpMkLst>
        </pc:cxnChg>
        <pc:cxnChg chg="del">
          <ac:chgData name="김 도영" userId="6d690e97e2340162" providerId="Windows Live" clId="Web-{574758C9-E817-43D2-AA40-423878835B86}" dt="2021-09-15T06:01:33.401" v="519"/>
          <ac:cxnSpMkLst>
            <pc:docMk/>
            <pc:sldMk cId="2808091463" sldId="297"/>
            <ac:cxnSpMk id="23" creationId="{07B12244-DD00-4732-92E4-6C179A995387}"/>
          </ac:cxnSpMkLst>
        </pc:cxnChg>
      </pc:sldChg>
      <pc:sldChg chg="modNotes">
        <pc:chgData name="김 도영" userId="6d690e97e2340162" providerId="Windows Live" clId="Web-{574758C9-E817-43D2-AA40-423878835B86}" dt="2021-09-15T05:49:09.857" v="484"/>
        <pc:sldMkLst>
          <pc:docMk/>
          <pc:sldMk cId="2677959694" sldId="298"/>
        </pc:sldMkLst>
      </pc:sldChg>
      <pc:sldChg chg="modNotes">
        <pc:chgData name="김 도영" userId="6d690e97e2340162" providerId="Windows Live" clId="Web-{574758C9-E817-43D2-AA40-423878835B86}" dt="2021-09-15T05:48:31.216" v="433"/>
        <pc:sldMkLst>
          <pc:docMk/>
          <pc:sldMk cId="603071332" sldId="299"/>
        </pc:sldMkLst>
      </pc:sldChg>
      <pc:sldChg chg="modNotes">
        <pc:chgData name="김 도영" userId="6d690e97e2340162" providerId="Windows Live" clId="Web-{574758C9-E817-43D2-AA40-423878835B86}" dt="2021-09-15T05:45:01.369" v="293"/>
        <pc:sldMkLst>
          <pc:docMk/>
          <pc:sldMk cId="3535241772" sldId="315"/>
        </pc:sldMkLst>
      </pc:sldChg>
      <pc:sldChg chg="modNotes">
        <pc:chgData name="김 도영" userId="6d690e97e2340162" providerId="Windows Live" clId="Web-{574758C9-E817-43D2-AA40-423878835B86}" dt="2021-09-15T05:45:47.666" v="299"/>
        <pc:sldMkLst>
          <pc:docMk/>
          <pc:sldMk cId="3882397236" sldId="316"/>
        </pc:sldMkLst>
      </pc:sldChg>
      <pc:sldChg chg="addSp modSp">
        <pc:chgData name="김 도영" userId="6d690e97e2340162" providerId="Windows Live" clId="Web-{574758C9-E817-43D2-AA40-423878835B86}" dt="2021-09-15T05:23:37.613" v="71" actId="14100"/>
        <pc:sldMkLst>
          <pc:docMk/>
          <pc:sldMk cId="1085088819" sldId="317"/>
        </pc:sldMkLst>
        <pc:spChg chg="mod">
          <ac:chgData name="김 도영" userId="6d690e97e2340162" providerId="Windows Live" clId="Web-{574758C9-E817-43D2-AA40-423878835B86}" dt="2021-09-15T05:23:26.566" v="62" actId="14100"/>
          <ac:spMkLst>
            <pc:docMk/>
            <pc:sldMk cId="1085088819" sldId="317"/>
            <ac:spMk id="2" creationId="{00000000-0000-0000-0000-000000000000}"/>
          </ac:spMkLst>
        </pc:spChg>
        <pc:spChg chg="mod">
          <ac:chgData name="김 도영" userId="6d690e97e2340162" providerId="Windows Live" clId="Web-{574758C9-E817-43D2-AA40-423878835B86}" dt="2021-09-15T05:23:26.582" v="63" actId="14100"/>
          <ac:spMkLst>
            <pc:docMk/>
            <pc:sldMk cId="1085088819" sldId="317"/>
            <ac:spMk id="3" creationId="{00000000-0000-0000-0000-000000000000}"/>
          </ac:spMkLst>
        </pc:spChg>
        <pc:spChg chg="mod">
          <ac:chgData name="김 도영" userId="6d690e97e2340162" providerId="Windows Live" clId="Web-{574758C9-E817-43D2-AA40-423878835B86}" dt="2021-09-15T05:23:37.613" v="71" actId="14100"/>
          <ac:spMkLst>
            <pc:docMk/>
            <pc:sldMk cId="1085088819" sldId="317"/>
            <ac:spMk id="4" creationId="{00000000-0000-0000-0000-000000000000}"/>
          </ac:spMkLst>
        </pc:spChg>
        <pc:spChg chg="mod">
          <ac:chgData name="김 도영" userId="6d690e97e2340162" providerId="Windows Live" clId="Web-{574758C9-E817-43D2-AA40-423878835B86}" dt="2021-09-15T05:23:26.597" v="65" actId="14100"/>
          <ac:spMkLst>
            <pc:docMk/>
            <pc:sldMk cId="1085088819" sldId="317"/>
            <ac:spMk id="5" creationId="{00000000-0000-0000-0000-000000000000}"/>
          </ac:spMkLst>
        </pc:spChg>
        <pc:spChg chg="mod">
          <ac:chgData name="김 도영" userId="6d690e97e2340162" providerId="Windows Live" clId="Web-{574758C9-E817-43D2-AA40-423878835B86}" dt="2021-09-15T05:23:26.613" v="66" actId="14100"/>
          <ac:spMkLst>
            <pc:docMk/>
            <pc:sldMk cId="1085088819" sldId="317"/>
            <ac:spMk id="6" creationId="{00000000-0000-0000-0000-000000000000}"/>
          </ac:spMkLst>
        </pc:spChg>
        <pc:spChg chg="add mod">
          <ac:chgData name="김 도영" userId="6d690e97e2340162" providerId="Windows Live" clId="Web-{574758C9-E817-43D2-AA40-423878835B86}" dt="2021-09-15T05:22:43.300" v="5" actId="1076"/>
          <ac:spMkLst>
            <pc:docMk/>
            <pc:sldMk cId="1085088819" sldId="317"/>
            <ac:spMk id="8" creationId="{1823D2FE-7793-423E-9D14-ED0DBAD095C0}"/>
          </ac:spMkLst>
        </pc:spChg>
        <pc:spChg chg="add mod">
          <ac:chgData name="김 도영" userId="6d690e97e2340162" providerId="Windows Live" clId="Web-{574758C9-E817-43D2-AA40-423878835B86}" dt="2021-09-15T05:22:46.519" v="11" actId="1076"/>
          <ac:spMkLst>
            <pc:docMk/>
            <pc:sldMk cId="1085088819" sldId="317"/>
            <ac:spMk id="10" creationId="{79819D24-72C6-4CD9-8E24-B8F586696C5A}"/>
          </ac:spMkLst>
        </pc:spChg>
        <pc:spChg chg="add mod">
          <ac:chgData name="김 도영" userId="6d690e97e2340162" providerId="Windows Live" clId="Web-{574758C9-E817-43D2-AA40-423878835B86}" dt="2021-09-15T05:23:20.753" v="56" actId="1076"/>
          <ac:spMkLst>
            <pc:docMk/>
            <pc:sldMk cId="1085088819" sldId="317"/>
            <ac:spMk id="12" creationId="{601A8046-8954-4ECB-B9FF-F0A1C9733D99}"/>
          </ac:spMkLst>
        </pc:spChg>
        <pc:spChg chg="add mod">
          <ac:chgData name="김 도영" userId="6d690e97e2340162" providerId="Windows Live" clId="Web-{574758C9-E817-43D2-AA40-423878835B86}" dt="2021-09-15T05:22:56.737" v="14" actId="1076"/>
          <ac:spMkLst>
            <pc:docMk/>
            <pc:sldMk cId="1085088819" sldId="317"/>
            <ac:spMk id="14" creationId="{EE5C751E-AFAC-43C0-A4FF-C78B79EC4F8C}"/>
          </ac:spMkLst>
        </pc:spChg>
        <pc:spChg chg="add mod">
          <ac:chgData name="김 도영" userId="6d690e97e2340162" providerId="Windows Live" clId="Web-{574758C9-E817-43D2-AA40-423878835B86}" dt="2021-09-15T05:22:52.644" v="13" actId="1076"/>
          <ac:spMkLst>
            <pc:docMk/>
            <pc:sldMk cId="1085088819" sldId="317"/>
            <ac:spMk id="16" creationId="{41CA90AE-5B4C-4594-A56B-BB748D227D6E}"/>
          </ac:spMkLst>
        </pc:spChg>
      </pc:sldChg>
      <pc:sldChg chg="addSp delSp modSp add ord replId">
        <pc:chgData name="김 도영" userId="6d690e97e2340162" providerId="Windows Live" clId="Web-{574758C9-E817-43D2-AA40-423878835B86}" dt="2021-09-15T06:49:56.514" v="642"/>
        <pc:sldMkLst>
          <pc:docMk/>
          <pc:sldMk cId="3554161491" sldId="318"/>
        </pc:sldMkLst>
        <pc:picChg chg="add">
          <ac:chgData name="김 도영" userId="6d690e97e2340162" providerId="Windows Live" clId="Web-{574758C9-E817-43D2-AA40-423878835B86}" dt="2021-09-15T06:49:35.748" v="632"/>
          <ac:picMkLst>
            <pc:docMk/>
            <pc:sldMk cId="3554161491" sldId="318"/>
            <ac:picMk id="3" creationId="{61BA7F18-D714-4325-9869-8B9F961188C9}"/>
          </ac:picMkLst>
        </pc:picChg>
        <pc:picChg chg="add">
          <ac:chgData name="김 도영" userId="6d690e97e2340162" providerId="Windows Live" clId="Web-{574758C9-E817-43D2-AA40-423878835B86}" dt="2021-09-15T06:49:35.764" v="634"/>
          <ac:picMkLst>
            <pc:docMk/>
            <pc:sldMk cId="3554161491" sldId="318"/>
            <ac:picMk id="5" creationId="{EB69201B-276B-4A53-8373-93CF47378C24}"/>
          </ac:picMkLst>
        </pc:picChg>
        <pc:picChg chg="add">
          <ac:chgData name="김 도영" userId="6d690e97e2340162" providerId="Windows Live" clId="Web-{574758C9-E817-43D2-AA40-423878835B86}" dt="2021-09-15T06:49:45.248" v="636"/>
          <ac:picMkLst>
            <pc:docMk/>
            <pc:sldMk cId="3554161491" sldId="318"/>
            <ac:picMk id="6" creationId="{80398F1E-28D9-41FD-876C-3C5C00E242DD}"/>
          </ac:picMkLst>
        </pc:picChg>
        <pc:picChg chg="del">
          <ac:chgData name="김 도영" userId="6d690e97e2340162" providerId="Windows Live" clId="Web-{574758C9-E817-43D2-AA40-423878835B86}" dt="2021-09-15T06:33:53.133" v="532"/>
          <ac:picMkLst>
            <pc:docMk/>
            <pc:sldMk cId="3554161491" sldId="318"/>
            <ac:picMk id="7" creationId="{6CC6B950-BF30-4FB5-90CB-BBF2B0627A98}"/>
          </ac:picMkLst>
        </pc:picChg>
        <pc:picChg chg="add">
          <ac:chgData name="김 도영" userId="6d690e97e2340162" providerId="Windows Live" clId="Web-{574758C9-E817-43D2-AA40-423878835B86}" dt="2021-09-15T06:49:45.264" v="637"/>
          <ac:picMkLst>
            <pc:docMk/>
            <pc:sldMk cId="3554161491" sldId="318"/>
            <ac:picMk id="10" creationId="{7AFD1AE4-1E34-4397-ACF3-3E0416996EE0}"/>
          </ac:picMkLst>
        </pc:picChg>
        <pc:picChg chg="del">
          <ac:chgData name="김 도영" userId="6d690e97e2340162" providerId="Windows Live" clId="Web-{574758C9-E817-43D2-AA40-423878835B86}" dt="2021-09-15T06:33:53.117" v="529"/>
          <ac:picMkLst>
            <pc:docMk/>
            <pc:sldMk cId="3554161491" sldId="318"/>
            <ac:picMk id="12" creationId="{3AAEADB5-46F4-4BDD-A255-FAE1933DBA89}"/>
          </ac:picMkLst>
        </pc:picChg>
        <pc:picChg chg="del">
          <ac:chgData name="김 도영" userId="6d690e97e2340162" providerId="Windows Live" clId="Web-{574758C9-E817-43D2-AA40-423878835B86}" dt="2021-09-15T06:33:53.117" v="531"/>
          <ac:picMkLst>
            <pc:docMk/>
            <pc:sldMk cId="3554161491" sldId="318"/>
            <ac:picMk id="15" creationId="{BFE35D83-3406-4553-8140-BE2F4CD8529D}"/>
          </ac:picMkLst>
        </pc:picChg>
        <pc:picChg chg="del">
          <ac:chgData name="김 도영" userId="6d690e97e2340162" providerId="Windows Live" clId="Web-{574758C9-E817-43D2-AA40-423878835B86}" dt="2021-09-15T06:33:53.117" v="528"/>
          <ac:picMkLst>
            <pc:docMk/>
            <pc:sldMk cId="3554161491" sldId="318"/>
            <ac:picMk id="16" creationId="{01661019-D21F-435A-9E2E-D3105A6613DB}"/>
          </ac:picMkLst>
        </pc:picChg>
        <pc:cxnChg chg="add del">
          <ac:chgData name="김 도영" userId="6d690e97e2340162" providerId="Windows Live" clId="Web-{574758C9-E817-43D2-AA40-423878835B86}" dt="2021-09-15T06:49:41.139" v="635"/>
          <ac:cxnSpMkLst>
            <pc:docMk/>
            <pc:sldMk cId="3554161491" sldId="318"/>
            <ac:cxnSpMk id="4" creationId="{C35CAEF2-8E0B-4732-823D-C3A034CCB02E}"/>
          </ac:cxnSpMkLst>
        </pc:cxnChg>
        <pc:cxnChg chg="del">
          <ac:chgData name="김 도영" userId="6d690e97e2340162" providerId="Windows Live" clId="Web-{574758C9-E817-43D2-AA40-423878835B86}" dt="2021-09-15T06:33:53.117" v="530"/>
          <ac:cxnSpMkLst>
            <pc:docMk/>
            <pc:sldMk cId="3554161491" sldId="318"/>
            <ac:cxnSpMk id="22" creationId="{B48E84D9-D216-43F8-8651-54A5D2EB83F1}"/>
          </ac:cxnSpMkLst>
        </pc:cxnChg>
        <pc:cxnChg chg="add mod">
          <ac:chgData name="김 도영" userId="6d690e97e2340162" providerId="Windows Live" clId="Web-{574758C9-E817-43D2-AA40-423878835B86}" dt="2021-09-15T06:49:49.951" v="639" actId="1076"/>
          <ac:cxnSpMkLst>
            <pc:docMk/>
            <pc:sldMk cId="3554161491" sldId="318"/>
            <ac:cxnSpMk id="24" creationId="{ECB1428B-58ED-4674-8725-D43232B6CA4A}"/>
          </ac:cxnSpMkLst>
        </pc:cxnChg>
      </pc:sldChg>
      <pc:sldChg chg="delSp add del replId">
        <pc:chgData name="김 도영" userId="6d690e97e2340162" providerId="Windows Live" clId="Web-{574758C9-E817-43D2-AA40-423878835B86}" dt="2021-09-15T06:49:52.764" v="640"/>
        <pc:sldMkLst>
          <pc:docMk/>
          <pc:sldMk cId="3437813617" sldId="319"/>
        </pc:sldMkLst>
        <pc:spChg chg="del">
          <ac:chgData name="김 도영" userId="6d690e97e2340162" providerId="Windows Live" clId="Web-{574758C9-E817-43D2-AA40-423878835B86}" dt="2021-09-15T06:33:59.352" v="543"/>
          <ac:spMkLst>
            <pc:docMk/>
            <pc:sldMk cId="3437813617" sldId="319"/>
            <ac:spMk id="9" creationId="{032FB514-1F6B-418F-8CC0-5D356FD0B347}"/>
          </ac:spMkLst>
        </pc:spChg>
        <pc:picChg chg="del">
          <ac:chgData name="김 도영" userId="6d690e97e2340162" providerId="Windows Live" clId="Web-{574758C9-E817-43D2-AA40-423878835B86}" dt="2021-09-15T06:33:59.352" v="545"/>
          <ac:picMkLst>
            <pc:docMk/>
            <pc:sldMk cId="3437813617" sldId="319"/>
            <ac:picMk id="7" creationId="{6CC6B950-BF30-4FB5-90CB-BBF2B0627A98}"/>
          </ac:picMkLst>
        </pc:picChg>
        <pc:picChg chg="del">
          <ac:chgData name="김 도영" userId="6d690e97e2340162" providerId="Windows Live" clId="Web-{574758C9-E817-43D2-AA40-423878835B86}" dt="2021-09-15T06:33:59.352" v="544"/>
          <ac:picMkLst>
            <pc:docMk/>
            <pc:sldMk cId="3437813617" sldId="319"/>
            <ac:picMk id="8" creationId="{3C91F429-C61F-420A-A4B0-0705AA58F389}"/>
          </ac:picMkLst>
        </pc:picChg>
        <pc:picChg chg="del">
          <ac:chgData name="김 도영" userId="6d690e97e2340162" providerId="Windows Live" clId="Web-{574758C9-E817-43D2-AA40-423878835B86}" dt="2021-09-15T06:33:59.352" v="540"/>
          <ac:picMkLst>
            <pc:docMk/>
            <pc:sldMk cId="3437813617" sldId="319"/>
            <ac:picMk id="14" creationId="{8314436C-8856-47DF-8874-63F441B962C8}"/>
          </ac:picMkLst>
        </pc:picChg>
        <pc:picChg chg="del">
          <ac:chgData name="김 도영" userId="6d690e97e2340162" providerId="Windows Live" clId="Web-{574758C9-E817-43D2-AA40-423878835B86}" dt="2021-09-15T06:33:59.352" v="539"/>
          <ac:picMkLst>
            <pc:docMk/>
            <pc:sldMk cId="3437813617" sldId="319"/>
            <ac:picMk id="16" creationId="{01661019-D21F-435A-9E2E-D3105A6613DB}"/>
          </ac:picMkLst>
        </pc:picChg>
        <pc:cxnChg chg="del">
          <ac:chgData name="김 도영" userId="6d690e97e2340162" providerId="Windows Live" clId="Web-{574758C9-E817-43D2-AA40-423878835B86}" dt="2021-09-15T06:33:59.352" v="542"/>
          <ac:cxnSpMkLst>
            <pc:docMk/>
            <pc:sldMk cId="3437813617" sldId="319"/>
            <ac:cxnSpMk id="22" creationId="{B48E84D9-D216-43F8-8651-54A5D2EB83F1}"/>
          </ac:cxnSpMkLst>
        </pc:cxnChg>
        <pc:cxnChg chg="del">
          <ac:chgData name="김 도영" userId="6d690e97e2340162" providerId="Windows Live" clId="Web-{574758C9-E817-43D2-AA40-423878835B86}" dt="2021-09-15T06:33:59.352" v="541"/>
          <ac:cxnSpMkLst>
            <pc:docMk/>
            <pc:sldMk cId="3437813617" sldId="319"/>
            <ac:cxnSpMk id="23" creationId="{07B12244-DD00-4732-92E4-6C179A995387}"/>
          </ac:cxnSpMkLst>
        </pc:cxnChg>
      </pc:sldChg>
      <pc:sldChg chg="delSp add del replId">
        <pc:chgData name="김 도영" userId="6d690e97e2340162" providerId="Windows Live" clId="Web-{574758C9-E817-43D2-AA40-423878835B86}" dt="2021-09-15T06:49:55.186" v="641"/>
        <pc:sldMkLst>
          <pc:docMk/>
          <pc:sldMk cId="2684207319" sldId="320"/>
        </pc:sldMkLst>
        <pc:spChg chg="del">
          <ac:chgData name="김 도영" userId="6d690e97e2340162" providerId="Windows Live" clId="Web-{574758C9-E817-43D2-AA40-423878835B86}" dt="2021-09-15T06:33:55.086" v="534"/>
          <ac:spMkLst>
            <pc:docMk/>
            <pc:sldMk cId="2684207319" sldId="320"/>
            <ac:spMk id="9" creationId="{032FB514-1F6B-418F-8CC0-5D356FD0B347}"/>
          </ac:spMkLst>
        </pc:spChg>
        <pc:picChg chg="del">
          <ac:chgData name="김 도영" userId="6d690e97e2340162" providerId="Windows Live" clId="Web-{574758C9-E817-43D2-AA40-423878835B86}" dt="2021-09-15T06:33:55.086" v="535"/>
          <ac:picMkLst>
            <pc:docMk/>
            <pc:sldMk cId="2684207319" sldId="320"/>
            <ac:picMk id="8" creationId="{3C91F429-C61F-420A-A4B0-0705AA58F389}"/>
          </ac:picMkLst>
        </pc:picChg>
        <pc:picChg chg="del">
          <ac:chgData name="김 도영" userId="6d690e97e2340162" providerId="Windows Live" clId="Web-{574758C9-E817-43D2-AA40-423878835B86}" dt="2021-09-15T06:33:56.758" v="536"/>
          <ac:picMkLst>
            <pc:docMk/>
            <pc:sldMk cId="2684207319" sldId="320"/>
            <ac:picMk id="12" creationId="{3AAEADB5-46F4-4BDD-A255-FAE1933DBA89}"/>
          </ac:picMkLst>
        </pc:picChg>
        <pc:picChg chg="del">
          <ac:chgData name="김 도영" userId="6d690e97e2340162" providerId="Windows Live" clId="Web-{574758C9-E817-43D2-AA40-423878835B86}" dt="2021-09-15T06:33:55.086" v="533"/>
          <ac:picMkLst>
            <pc:docMk/>
            <pc:sldMk cId="2684207319" sldId="320"/>
            <ac:picMk id="14" creationId="{8314436C-8856-47DF-8874-63F441B962C8}"/>
          </ac:picMkLst>
        </pc:picChg>
        <pc:picChg chg="del">
          <ac:chgData name="김 도영" userId="6d690e97e2340162" providerId="Windows Live" clId="Web-{574758C9-E817-43D2-AA40-423878835B86}" dt="2021-09-15T06:33:56.758" v="538"/>
          <ac:picMkLst>
            <pc:docMk/>
            <pc:sldMk cId="2684207319" sldId="320"/>
            <ac:picMk id="15" creationId="{BFE35D83-3406-4553-8140-BE2F4CD8529D}"/>
          </ac:picMkLst>
        </pc:picChg>
        <pc:cxnChg chg="del">
          <ac:chgData name="김 도영" userId="6d690e97e2340162" providerId="Windows Live" clId="Web-{574758C9-E817-43D2-AA40-423878835B86}" dt="2021-09-15T06:33:56.758" v="537"/>
          <ac:cxnSpMkLst>
            <pc:docMk/>
            <pc:sldMk cId="2684207319" sldId="320"/>
            <ac:cxnSpMk id="22" creationId="{B48E84D9-D216-43F8-8651-54A5D2EB83F1}"/>
          </ac:cxnSpMkLst>
        </pc:cxnChg>
      </pc:sldChg>
      <pc:sldChg chg="addSp delSp modSp add replId">
        <pc:chgData name="김 도영" userId="6d690e97e2340162" providerId="Windows Live" clId="Web-{574758C9-E817-43D2-AA40-423878835B86}" dt="2021-09-15T10:01:41.492" v="4454"/>
        <pc:sldMkLst>
          <pc:docMk/>
          <pc:sldMk cId="2131089862" sldId="321"/>
        </pc:sldMkLst>
        <pc:spChg chg="add mod">
          <ac:chgData name="김 도영" userId="6d690e97e2340162" providerId="Windows Live" clId="Web-{574758C9-E817-43D2-AA40-423878835B86}" dt="2021-09-15T10:01:41.492" v="4454"/>
          <ac:spMkLst>
            <pc:docMk/>
            <pc:sldMk cId="2131089862" sldId="321"/>
            <ac:spMk id="2" creationId="{A99CE1E5-B12E-4C96-917B-473A8BF901FE}"/>
          </ac:spMkLst>
        </pc:spChg>
        <pc:spChg chg="mod">
          <ac:chgData name="김 도영" userId="6d690e97e2340162" providerId="Windows Live" clId="Web-{574758C9-E817-43D2-AA40-423878835B86}" dt="2021-09-15T06:36:29.277" v="567" actId="20577"/>
          <ac:spMkLst>
            <pc:docMk/>
            <pc:sldMk cId="2131089862" sldId="321"/>
            <ac:spMk id="8" creationId="{A64CACF3-2B9E-44CD-AA6D-B8BD80BE0897}"/>
          </ac:spMkLst>
        </pc:spChg>
        <pc:grpChg chg="del">
          <ac:chgData name="김 도영" userId="6d690e97e2340162" providerId="Windows Live" clId="Web-{574758C9-E817-43D2-AA40-423878835B86}" dt="2021-09-15T06:36:20.730" v="547"/>
          <ac:grpSpMkLst>
            <pc:docMk/>
            <pc:sldMk cId="2131089862" sldId="321"/>
            <ac:grpSpMk id="5" creationId="{3884B7CF-3BDB-47A1-995C-E4AF71A8D092}"/>
          </ac:grpSpMkLst>
        </pc:grpChg>
        <pc:picChg chg="add mod">
          <ac:chgData name="김 도영" userId="6d690e97e2340162" providerId="Windows Live" clId="Web-{574758C9-E817-43D2-AA40-423878835B86}" dt="2021-09-15T10:01:33.429" v="4446" actId="1076"/>
          <ac:picMkLst>
            <pc:docMk/>
            <pc:sldMk cId="2131089862" sldId="321"/>
            <ac:picMk id="3" creationId="{02A9AE6E-BA83-4CB6-92E5-5D8FEC5B975E}"/>
          </ac:picMkLst>
        </pc:picChg>
        <pc:picChg chg="del">
          <ac:chgData name="김 도영" userId="6d690e97e2340162" providerId="Windows Live" clId="Web-{574758C9-E817-43D2-AA40-423878835B86}" dt="2021-09-15T06:36:21.105" v="548"/>
          <ac:picMkLst>
            <pc:docMk/>
            <pc:sldMk cId="2131089862" sldId="321"/>
            <ac:picMk id="4" creationId="{F4917C7F-39DF-4671-A764-A41FBFACAFD0}"/>
          </ac:picMkLst>
        </pc:picChg>
      </pc:sldChg>
      <pc:sldChg chg="addSp delSp modSp add ord replId">
        <pc:chgData name="김 도영" userId="6d690e97e2340162" providerId="Windows Live" clId="Web-{574758C9-E817-43D2-AA40-423878835B86}" dt="2021-09-15T09:02:47.602" v="1566" actId="20577"/>
        <pc:sldMkLst>
          <pc:docMk/>
          <pc:sldMk cId="2072309431" sldId="322"/>
        </pc:sldMkLst>
        <pc:spChg chg="del mod">
          <ac:chgData name="김 도영" userId="6d690e97e2340162" providerId="Windows Live" clId="Web-{574758C9-E817-43D2-AA40-423878835B86}" dt="2021-09-15T06:50:08.452" v="645"/>
          <ac:spMkLst>
            <pc:docMk/>
            <pc:sldMk cId="2072309431" sldId="322"/>
            <ac:spMk id="3" creationId="{78872A25-2729-4608-943E-C99B6D773939}"/>
          </ac:spMkLst>
        </pc:spChg>
        <pc:spChg chg="add mod">
          <ac:chgData name="김 도영" userId="6d690e97e2340162" providerId="Windows Live" clId="Web-{574758C9-E817-43D2-AA40-423878835B86}" dt="2021-09-15T09:02:47.602" v="1566" actId="20577"/>
          <ac:spMkLst>
            <pc:docMk/>
            <pc:sldMk cId="2072309431" sldId="322"/>
            <ac:spMk id="4" creationId="{4572EC27-F83B-4108-BE4C-30A61C07A28A}"/>
          </ac:spMkLst>
        </pc:spChg>
        <pc:spChg chg="del">
          <ac:chgData name="김 도영" userId="6d690e97e2340162" providerId="Windows Live" clId="Web-{574758C9-E817-43D2-AA40-423878835B86}" dt="2021-09-15T06:50:10.733" v="646"/>
          <ac:spMkLst>
            <pc:docMk/>
            <pc:sldMk cId="2072309431" sldId="322"/>
            <ac:spMk id="5" creationId="{A43BD13B-E256-477A-B19D-2EC755432507}"/>
          </ac:spMkLst>
        </pc:spChg>
        <pc:spChg chg="add del">
          <ac:chgData name="김 도영" userId="6d690e97e2340162" providerId="Windows Live" clId="Web-{574758C9-E817-43D2-AA40-423878835B86}" dt="2021-09-15T06:53:47.207" v="813"/>
          <ac:spMkLst>
            <pc:docMk/>
            <pc:sldMk cId="2072309431" sldId="322"/>
            <ac:spMk id="7" creationId="{A2DFF222-0E28-4F7A-B7A9-4E3522F87812}"/>
          </ac:spMkLst>
        </pc:spChg>
        <pc:spChg chg="add mod">
          <ac:chgData name="김 도영" userId="6d690e97e2340162" providerId="Windows Live" clId="Web-{574758C9-E817-43D2-AA40-423878835B86}" dt="2021-09-15T07:38:32.134" v="1147" actId="20577"/>
          <ac:spMkLst>
            <pc:docMk/>
            <pc:sldMk cId="2072309431" sldId="322"/>
            <ac:spMk id="9" creationId="{94BF64A0-6D0C-42A3-A842-10527A7C8C7D}"/>
          </ac:spMkLst>
        </pc:spChg>
      </pc:sldChg>
      <pc:sldChg chg="addSp modSp add del replId">
        <pc:chgData name="김 도영" userId="6d690e97e2340162" providerId="Windows Live" clId="Web-{574758C9-E817-43D2-AA40-423878835B86}" dt="2021-09-15T06:52:57.221" v="789"/>
        <pc:sldMkLst>
          <pc:docMk/>
          <pc:sldMk cId="1086216087" sldId="323"/>
        </pc:sldMkLst>
        <pc:spChg chg="add mod">
          <ac:chgData name="김 도영" userId="6d690e97e2340162" providerId="Windows Live" clId="Web-{574758C9-E817-43D2-AA40-423878835B86}" dt="2021-09-15T06:52:52.378" v="788" actId="20577"/>
          <ac:spMkLst>
            <pc:docMk/>
            <pc:sldMk cId="1086216087" sldId="323"/>
            <ac:spMk id="3" creationId="{F120DC95-181E-4699-A93B-228C556D82EB}"/>
          </ac:spMkLst>
        </pc:spChg>
        <pc:spChg chg="add">
          <ac:chgData name="김 도영" userId="6d690e97e2340162" providerId="Windows Live" clId="Web-{574758C9-E817-43D2-AA40-423878835B86}" dt="2021-09-15T06:52:34.971" v="786"/>
          <ac:spMkLst>
            <pc:docMk/>
            <pc:sldMk cId="1086216087" sldId="323"/>
            <ac:spMk id="4" creationId="{D79912E6-EE17-4BED-9387-6B64C2DA7443}"/>
          </ac:spMkLst>
        </pc:spChg>
      </pc:sldChg>
      <pc:sldChg chg="addSp modSp add del replId">
        <pc:chgData name="김 도영" userId="6d690e97e2340162" providerId="Windows Live" clId="Web-{574758C9-E817-43D2-AA40-423878835B86}" dt="2021-09-15T06:53:40.863" v="809"/>
        <pc:sldMkLst>
          <pc:docMk/>
          <pc:sldMk cId="3447703658" sldId="324"/>
        </pc:sldMkLst>
        <pc:spChg chg="add mod">
          <ac:chgData name="김 도영" userId="6d690e97e2340162" providerId="Windows Live" clId="Web-{574758C9-E817-43D2-AA40-423878835B86}" dt="2021-09-15T06:53:19.409" v="800" actId="1076"/>
          <ac:spMkLst>
            <pc:docMk/>
            <pc:sldMk cId="3447703658" sldId="324"/>
            <ac:spMk id="3" creationId="{02BAD43F-F3AE-4CD1-92DD-7E2594F1A506}"/>
          </ac:spMkLst>
        </pc:spChg>
      </pc:sldChg>
      <pc:sldChg chg="addSp modSp add ord replId modNotes">
        <pc:chgData name="김 도영" userId="6d690e97e2340162" providerId="Windows Live" clId="Web-{574758C9-E817-43D2-AA40-423878835B86}" dt="2021-09-15T09:42:05.987" v="3678"/>
        <pc:sldMkLst>
          <pc:docMk/>
          <pc:sldMk cId="3735008092" sldId="325"/>
        </pc:sldMkLst>
        <pc:spChg chg="mod">
          <ac:chgData name="김 도영" userId="6d690e97e2340162" providerId="Windows Live" clId="Web-{574758C9-E817-43D2-AA40-423878835B86}" dt="2021-09-15T07:39:10.244" v="1161" actId="20577"/>
          <ac:spMkLst>
            <pc:docMk/>
            <pc:sldMk cId="3735008092" sldId="325"/>
            <ac:spMk id="3" creationId="{F120DC95-181E-4699-A93B-228C556D82EB}"/>
          </ac:spMkLst>
        </pc:spChg>
        <pc:spChg chg="add mod">
          <ac:chgData name="김 도영" userId="6d690e97e2340162" providerId="Windows Live" clId="Web-{574758C9-E817-43D2-AA40-423878835B86}" dt="2021-09-15T07:39:15.182" v="1165" actId="20577"/>
          <ac:spMkLst>
            <pc:docMk/>
            <pc:sldMk cId="3735008092" sldId="325"/>
            <ac:spMk id="4" creationId="{E84D9E4C-4612-4937-9F84-E08AFA44EEEC}"/>
          </ac:spMkLst>
        </pc:spChg>
        <pc:spChg chg="add mod">
          <ac:chgData name="김 도영" userId="6d690e97e2340162" providerId="Windows Live" clId="Web-{574758C9-E817-43D2-AA40-423878835B86}" dt="2021-09-15T09:02:21.070" v="1557" actId="14100"/>
          <ac:spMkLst>
            <pc:docMk/>
            <pc:sldMk cId="3735008092" sldId="325"/>
            <ac:spMk id="5" creationId="{0DA79412-4C48-4B63-A5D3-67E742524011}"/>
          </ac:spMkLst>
        </pc:spChg>
      </pc:sldChg>
      <pc:sldChg chg="addSp delSp modSp add replId modNotes">
        <pc:chgData name="김 도영" userId="6d690e97e2340162" providerId="Windows Live" clId="Web-{574758C9-E817-43D2-AA40-423878835B86}" dt="2021-09-15T09:31:58.086" v="2642"/>
        <pc:sldMkLst>
          <pc:docMk/>
          <pc:sldMk cId="566640147" sldId="326"/>
        </pc:sldMkLst>
        <pc:spChg chg="mod">
          <ac:chgData name="김 도영" userId="6d690e97e2340162" providerId="Windows Live" clId="Web-{574758C9-E817-43D2-AA40-423878835B86}" dt="2021-09-15T08:54:48.703" v="1440" actId="1076"/>
          <ac:spMkLst>
            <pc:docMk/>
            <pc:sldMk cId="566640147" sldId="326"/>
            <ac:spMk id="2" creationId="{078DDCF3-CAB8-42E9-8A31-9A17D79B31B7}"/>
          </ac:spMkLst>
        </pc:spChg>
        <pc:spChg chg="mod">
          <ac:chgData name="김 도영" userId="6d690e97e2340162" providerId="Windows Live" clId="Web-{574758C9-E817-43D2-AA40-423878835B86}" dt="2021-09-15T08:54:57.343" v="1441" actId="1076"/>
          <ac:spMkLst>
            <pc:docMk/>
            <pc:sldMk cId="566640147" sldId="326"/>
            <ac:spMk id="3" creationId="{F120DC95-181E-4699-A93B-228C556D82EB}"/>
          </ac:spMkLst>
        </pc:spChg>
        <pc:spChg chg="add mod">
          <ac:chgData name="김 도영" userId="6d690e97e2340162" providerId="Windows Live" clId="Web-{574758C9-E817-43D2-AA40-423878835B86}" dt="2021-09-15T09:27:57.144" v="2238" actId="1076"/>
          <ac:spMkLst>
            <pc:docMk/>
            <pc:sldMk cId="566640147" sldId="326"/>
            <ac:spMk id="4" creationId="{988B53A9-5FD3-41A3-95D3-8BDC1A1C7518}"/>
          </ac:spMkLst>
        </pc:spChg>
        <pc:spChg chg="add mod">
          <ac:chgData name="김 도영" userId="6d690e97e2340162" providerId="Windows Live" clId="Web-{574758C9-E817-43D2-AA40-423878835B86}" dt="2021-09-15T09:01:16.194" v="1498" actId="20577"/>
          <ac:spMkLst>
            <pc:docMk/>
            <pc:sldMk cId="566640147" sldId="326"/>
            <ac:spMk id="5" creationId="{424BD7FB-88E3-4379-A114-8A239BC70101}"/>
          </ac:spMkLst>
        </pc:spChg>
        <pc:spChg chg="del">
          <ac:chgData name="김 도영" userId="6d690e97e2340162" providerId="Windows Live" clId="Web-{574758C9-E817-43D2-AA40-423878835B86}" dt="2021-09-15T07:38:46.666" v="1151"/>
          <ac:spMkLst>
            <pc:docMk/>
            <pc:sldMk cId="566640147" sldId="326"/>
            <ac:spMk id="6" creationId="{74AF3746-8A0B-4479-8A22-D2395468B48E}"/>
          </ac:spMkLst>
        </pc:spChg>
      </pc:sldChg>
      <pc:sldChg chg="addSp delSp modSp add ord replId">
        <pc:chgData name="김 도영" userId="6d690e97e2340162" providerId="Windows Live" clId="Web-{574758C9-E817-43D2-AA40-423878835B86}" dt="2021-09-15T09:57:57.488" v="4436"/>
        <pc:sldMkLst>
          <pc:docMk/>
          <pc:sldMk cId="517738251" sldId="327"/>
        </pc:sldMkLst>
        <pc:spChg chg="del">
          <ac:chgData name="김 도영" userId="6d690e97e2340162" providerId="Windows Live" clId="Web-{574758C9-E817-43D2-AA40-423878835B86}" dt="2021-09-15T07:51:19.727" v="1194"/>
          <ac:spMkLst>
            <pc:docMk/>
            <pc:sldMk cId="517738251" sldId="327"/>
            <ac:spMk id="6" creationId="{00000000-0000-0000-0000-000000000000}"/>
          </ac:spMkLst>
        </pc:spChg>
        <pc:spChg chg="del">
          <ac:chgData name="김 도영" userId="6d690e97e2340162" providerId="Windows Live" clId="Web-{574758C9-E817-43D2-AA40-423878835B86}" dt="2021-09-15T07:51:19.727" v="1193"/>
          <ac:spMkLst>
            <pc:docMk/>
            <pc:sldMk cId="517738251" sldId="327"/>
            <ac:spMk id="9" creationId="{00000000-0000-0000-0000-000000000000}"/>
          </ac:spMkLst>
        </pc:spChg>
        <pc:picChg chg="add del mod">
          <ac:chgData name="김 도영" userId="6d690e97e2340162" providerId="Windows Live" clId="Web-{574758C9-E817-43D2-AA40-423878835B86}" dt="2021-09-15T07:52:22.119" v="1208"/>
          <ac:picMkLst>
            <pc:docMk/>
            <pc:sldMk cId="517738251" sldId="327"/>
            <ac:picMk id="2" creationId="{AA20E842-34B9-4038-A484-FB53E86556BB}"/>
          </ac:picMkLst>
        </pc:picChg>
        <pc:picChg chg="add mod">
          <ac:chgData name="김 도영" userId="6d690e97e2340162" providerId="Windows Live" clId="Web-{574758C9-E817-43D2-AA40-423878835B86}" dt="2021-09-15T07:51:44.868" v="1203" actId="1076"/>
          <ac:picMkLst>
            <pc:docMk/>
            <pc:sldMk cId="517738251" sldId="327"/>
            <ac:picMk id="3" creationId="{A23177B1-A2AF-45B4-9FF9-D25B02257893}"/>
          </ac:picMkLst>
        </pc:picChg>
        <pc:picChg chg="add mod">
          <ac:chgData name="김 도영" userId="6d690e97e2340162" providerId="Windows Live" clId="Web-{574758C9-E817-43D2-AA40-423878835B86}" dt="2021-09-15T08:14:24.441" v="1213" actId="14100"/>
          <ac:picMkLst>
            <pc:docMk/>
            <pc:sldMk cId="517738251" sldId="327"/>
            <ac:picMk id="4" creationId="{1C150361-2225-4AE9-B8C4-6B51411FE428}"/>
          </ac:picMkLst>
        </pc:picChg>
        <pc:picChg chg="add mod">
          <ac:chgData name="김 도영" userId="6d690e97e2340162" providerId="Windows Live" clId="Web-{574758C9-E817-43D2-AA40-423878835B86}" dt="2021-09-15T08:14:17.800" v="1212" actId="1076"/>
          <ac:picMkLst>
            <pc:docMk/>
            <pc:sldMk cId="517738251" sldId="327"/>
            <ac:picMk id="5" creationId="{DC3E4069-4846-492B-8B81-8D26EAF23EC3}"/>
          </ac:picMkLst>
        </pc:picChg>
        <pc:cxnChg chg="del">
          <ac:chgData name="김 도영" userId="6d690e97e2340162" providerId="Windows Live" clId="Web-{574758C9-E817-43D2-AA40-423878835B86}" dt="2021-09-15T07:51:20.477" v="1195"/>
          <ac:cxnSpMkLst>
            <pc:docMk/>
            <pc:sldMk cId="517738251" sldId="327"/>
            <ac:cxnSpMk id="18" creationId="{00000000-0000-0000-0000-000000000000}"/>
          </ac:cxnSpMkLst>
        </pc:cxnChg>
      </pc:sldChg>
      <pc:sldChg chg="addSp modSp add del replId">
        <pc:chgData name="김 도영" userId="6d690e97e2340162" providerId="Windows Live" clId="Web-{574758C9-E817-43D2-AA40-423878835B86}" dt="2021-09-15T06:52:14.314" v="744"/>
        <pc:sldMkLst>
          <pc:docMk/>
          <pc:sldMk cId="3845261168" sldId="327"/>
        </pc:sldMkLst>
        <pc:spChg chg="mod">
          <ac:chgData name="김 도영" userId="6d690e97e2340162" providerId="Windows Live" clId="Web-{574758C9-E817-43D2-AA40-423878835B86}" dt="2021-09-15T06:51:58.970" v="724" actId="1076"/>
          <ac:spMkLst>
            <pc:docMk/>
            <pc:sldMk cId="3845261168" sldId="327"/>
            <ac:spMk id="3" creationId="{F120DC95-181E-4699-A93B-228C556D82EB}"/>
          </ac:spMkLst>
        </pc:spChg>
        <pc:spChg chg="add mod">
          <ac:chgData name="김 도영" userId="6d690e97e2340162" providerId="Windows Live" clId="Web-{574758C9-E817-43D2-AA40-423878835B86}" dt="2021-09-15T06:52:05.626" v="742" actId="20577"/>
          <ac:spMkLst>
            <pc:docMk/>
            <pc:sldMk cId="3845261168" sldId="327"/>
            <ac:spMk id="4" creationId="{61BC2BF6-8D0B-4AF7-97E6-7FC9F50E5D47}"/>
          </ac:spMkLst>
        </pc:spChg>
      </pc:sldChg>
      <pc:sldChg chg="addSp modSp add del replId">
        <pc:chgData name="김 도영" userId="6d690e97e2340162" providerId="Windows Live" clId="Web-{574758C9-E817-43D2-AA40-423878835B86}" dt="2021-09-15T07:39:19.244" v="1166"/>
        <pc:sldMkLst>
          <pc:docMk/>
          <pc:sldMk cId="3039709118" sldId="328"/>
        </pc:sldMkLst>
        <pc:spChg chg="mod">
          <ac:chgData name="김 도영" userId="6d690e97e2340162" providerId="Windows Live" clId="Web-{574758C9-E817-43D2-AA40-423878835B86}" dt="2021-09-15T06:53:05.628" v="795" actId="1076"/>
          <ac:spMkLst>
            <pc:docMk/>
            <pc:sldMk cId="3039709118" sldId="328"/>
            <ac:spMk id="3" creationId="{F120DC95-181E-4699-A93B-228C556D82EB}"/>
          </ac:spMkLst>
        </pc:spChg>
        <pc:spChg chg="add mod">
          <ac:chgData name="김 도영" userId="6d690e97e2340162" providerId="Windows Live" clId="Web-{574758C9-E817-43D2-AA40-423878835B86}" dt="2021-09-15T06:51:54.829" v="722" actId="1076"/>
          <ac:spMkLst>
            <pc:docMk/>
            <pc:sldMk cId="3039709118" sldId="328"/>
            <ac:spMk id="4" creationId="{03630697-BE8F-43CC-A19F-2A1B056DBE4D}"/>
          </ac:spMkLst>
        </pc:spChg>
        <pc:spChg chg="add mod">
          <ac:chgData name="김 도영" userId="6d690e97e2340162" providerId="Windows Live" clId="Web-{574758C9-E817-43D2-AA40-423878835B86}" dt="2021-09-15T06:53:31.175" v="808" actId="20577"/>
          <ac:spMkLst>
            <pc:docMk/>
            <pc:sldMk cId="3039709118" sldId="328"/>
            <ac:spMk id="5" creationId="{7E451AB0-034D-4F7F-8063-B34B91F0D5ED}"/>
          </ac:spMkLst>
        </pc:spChg>
      </pc:sldChg>
      <pc:sldChg chg="addSp modSp">
        <pc:chgData name="김 도영" userId="6d690e97e2340162" providerId="Windows Live" clId="Web-{574758C9-E817-43D2-AA40-423878835B86}" dt="2021-09-15T09:09:14.890" v="1599" actId="1076"/>
        <pc:sldMkLst>
          <pc:docMk/>
          <pc:sldMk cId="3753690029" sldId="328"/>
        </pc:sldMkLst>
        <pc:spChg chg="add mod">
          <ac:chgData name="김 도영" userId="6d690e97e2340162" providerId="Windows Live" clId="Web-{574758C9-E817-43D2-AA40-423878835B86}" dt="2021-09-15T08:53:03.294" v="1379" actId="1076"/>
          <ac:spMkLst>
            <pc:docMk/>
            <pc:sldMk cId="3753690029" sldId="328"/>
            <ac:spMk id="10" creationId="{9CED4F37-5285-4250-901E-AB0A335E0F9C}"/>
          </ac:spMkLst>
        </pc:spChg>
        <pc:spChg chg="add mod">
          <ac:chgData name="김 도영" userId="6d690e97e2340162" providerId="Windows Live" clId="Web-{574758C9-E817-43D2-AA40-423878835B86}" dt="2021-09-15T09:09:14.890" v="1599" actId="1076"/>
          <ac:spMkLst>
            <pc:docMk/>
            <pc:sldMk cId="3753690029" sldId="328"/>
            <ac:spMk id="16" creationId="{965C12C8-F715-423C-AF51-EE433B6DC2E9}"/>
          </ac:spMkLst>
        </pc:spChg>
        <pc:picChg chg="mod">
          <ac:chgData name="김 도영" userId="6d690e97e2340162" providerId="Windows Live" clId="Web-{574758C9-E817-43D2-AA40-423878835B86}" dt="2021-09-15T08:38:44.217" v="1220" actId="1076"/>
          <ac:picMkLst>
            <pc:docMk/>
            <pc:sldMk cId="3753690029" sldId="328"/>
            <ac:picMk id="2" creationId="{8FA2A651-7893-4CF8-9E82-EFCBECCA888F}"/>
          </ac:picMkLst>
        </pc:picChg>
        <pc:picChg chg="mod">
          <ac:chgData name="김 도영" userId="6d690e97e2340162" providerId="Windows Live" clId="Web-{574758C9-E817-43D2-AA40-423878835B86}" dt="2021-09-15T08:38:44.217" v="1221" actId="1076"/>
          <ac:picMkLst>
            <pc:docMk/>
            <pc:sldMk cId="3753690029" sldId="328"/>
            <ac:picMk id="3" creationId="{1429B6B8-AD50-46FD-9C0F-8D3891202D0D}"/>
          </ac:picMkLst>
        </pc:picChg>
        <pc:picChg chg="add mod">
          <ac:chgData name="김 도영" userId="6d690e97e2340162" providerId="Windows Live" clId="Web-{574758C9-E817-43D2-AA40-423878835B86}" dt="2021-09-15T08:47:38.445" v="1331" actId="1076"/>
          <ac:picMkLst>
            <pc:docMk/>
            <pc:sldMk cId="3753690029" sldId="328"/>
            <ac:picMk id="5" creationId="{9AEE8562-0DBE-4343-916F-DC0443A9294D}"/>
          </ac:picMkLst>
        </pc:picChg>
        <pc:picChg chg="add mod">
          <ac:chgData name="김 도영" userId="6d690e97e2340162" providerId="Windows Live" clId="Web-{574758C9-E817-43D2-AA40-423878835B86}" dt="2021-09-15T09:09:00.139" v="1592" actId="1076"/>
          <ac:picMkLst>
            <pc:docMk/>
            <pc:sldMk cId="3753690029" sldId="328"/>
            <ac:picMk id="18" creationId="{F0A40FA4-FC66-402A-8224-1F181E338C5B}"/>
          </ac:picMkLst>
        </pc:picChg>
        <pc:picChg chg="add mod">
          <ac:chgData name="김 도영" userId="6d690e97e2340162" providerId="Windows Live" clId="Web-{574758C9-E817-43D2-AA40-423878835B86}" dt="2021-09-15T09:09:12.280" v="1598" actId="1076"/>
          <ac:picMkLst>
            <pc:docMk/>
            <pc:sldMk cId="3753690029" sldId="328"/>
            <ac:picMk id="20" creationId="{1AB14199-9DC4-4B09-BBB9-B162D83FAF13}"/>
          </ac:picMkLst>
        </pc:picChg>
        <pc:picChg chg="add mod">
          <ac:chgData name="김 도영" userId="6d690e97e2340162" providerId="Windows Live" clId="Web-{574758C9-E817-43D2-AA40-423878835B86}" dt="2021-09-15T09:09:00.155" v="1594" actId="1076"/>
          <ac:picMkLst>
            <pc:docMk/>
            <pc:sldMk cId="3753690029" sldId="328"/>
            <ac:picMk id="22" creationId="{8EADBAB7-01B2-4774-9745-5BB79FDC2535}"/>
          </ac:picMkLst>
        </pc:picChg>
      </pc:sldChg>
      <pc:sldChg chg="addSp modSp modNotes">
        <pc:chgData name="김 도영" userId="6d690e97e2340162" providerId="Windows Live" clId="Web-{574758C9-E817-43D2-AA40-423878835B86}" dt="2021-09-15T09:48:04.821" v="4420"/>
        <pc:sldMkLst>
          <pc:docMk/>
          <pc:sldMk cId="3592936258" sldId="329"/>
        </pc:sldMkLst>
        <pc:spChg chg="add mod">
          <ac:chgData name="김 도영" userId="6d690e97e2340162" providerId="Windows Live" clId="Web-{574758C9-E817-43D2-AA40-423878835B86}" dt="2021-09-15T09:35:05.308" v="3032" actId="20577"/>
          <ac:spMkLst>
            <pc:docMk/>
            <pc:sldMk cId="3592936258" sldId="329"/>
            <ac:spMk id="3" creationId="{4222CDF7-8882-43C6-8FC1-55FF8FB2EC3C}"/>
          </ac:spMkLst>
        </pc:spChg>
        <pc:spChg chg="add mod">
          <ac:chgData name="김 도영" userId="6d690e97e2340162" providerId="Windows Live" clId="Web-{574758C9-E817-43D2-AA40-423878835B86}" dt="2021-09-15T09:04:34.525" v="1574" actId="1076"/>
          <ac:spMkLst>
            <pc:docMk/>
            <pc:sldMk cId="3592936258" sldId="329"/>
            <ac:spMk id="5" creationId="{99253CEF-4656-4C7E-A7F3-C5CF7260001D}"/>
          </ac:spMkLst>
        </pc:spChg>
        <pc:spChg chg="mod">
          <ac:chgData name="김 도영" userId="6d690e97e2340162" providerId="Windows Live" clId="Web-{574758C9-E817-43D2-AA40-423878835B86}" dt="2021-09-15T09:35:24.324" v="3056" actId="20577"/>
          <ac:spMkLst>
            <pc:docMk/>
            <pc:sldMk cId="3592936258" sldId="329"/>
            <ac:spMk id="10" creationId="{9CED4F37-5285-4250-901E-AB0A335E0F9C}"/>
          </ac:spMkLst>
        </pc:spChg>
      </pc:sldChg>
      <pc:sldChg chg="modNotes">
        <pc:chgData name="김 도영" userId="6d690e97e2340162" providerId="Windows Live" clId="Web-{574758C9-E817-43D2-AA40-423878835B86}" dt="2021-09-15T09:49:57.152" v="4434"/>
        <pc:sldMkLst>
          <pc:docMk/>
          <pc:sldMk cId="4094567665" sldId="330"/>
        </pc:sldMkLst>
      </pc:sldChg>
      <pc:sldChg chg="modNotes">
        <pc:chgData name="김 도영" userId="6d690e97e2340162" providerId="Windows Live" clId="Web-{574758C9-E817-43D2-AA40-423878835B86}" dt="2021-09-15T09:57:52.926" v="4435"/>
        <pc:sldMkLst>
          <pc:docMk/>
          <pc:sldMk cId="1403470552" sldId="331"/>
        </pc:sldMkLst>
      </pc:sldChg>
    </pc:docChg>
  </pc:docChgLst>
  <pc:docChgLst>
    <pc:chgData name="게스트 사용자" providerId="Windows Live" clId="Web-{B7F53E77-49C3-4BFD-821F-CE5082166745}"/>
    <pc:docChg chg="addSld modSld sldOrd">
      <pc:chgData name="게스트 사용자" userId="" providerId="Windows Live" clId="Web-{B7F53E77-49C3-4BFD-821F-CE5082166745}" dt="2021-09-15T09:58:24.249" v="830" actId="1076"/>
      <pc:docMkLst>
        <pc:docMk/>
      </pc:docMkLst>
      <pc:sldChg chg="modNotes">
        <pc:chgData name="게스트 사용자" userId="" providerId="Windows Live" clId="Web-{B7F53E77-49C3-4BFD-821F-CE5082166745}" dt="2021-09-15T09:21:55.085" v="407"/>
        <pc:sldMkLst>
          <pc:docMk/>
          <pc:sldMk cId="2808091463" sldId="297"/>
        </pc:sldMkLst>
      </pc:sldChg>
      <pc:sldChg chg="modSp ord">
        <pc:chgData name="게스트 사용자" userId="" providerId="Windows Live" clId="Web-{B7F53E77-49C3-4BFD-821F-CE5082166745}" dt="2021-09-15T09:41:02.871" v="672"/>
        <pc:sldMkLst>
          <pc:docMk/>
          <pc:sldMk cId="2072309431" sldId="322"/>
        </pc:sldMkLst>
        <pc:spChg chg="mod">
          <ac:chgData name="게스트 사용자" userId="" providerId="Windows Live" clId="Web-{B7F53E77-49C3-4BFD-821F-CE5082166745}" dt="2021-09-15T09:40:55.136" v="670" actId="20577"/>
          <ac:spMkLst>
            <pc:docMk/>
            <pc:sldMk cId="2072309431" sldId="322"/>
            <ac:spMk id="4" creationId="{4572EC27-F83B-4108-BE4C-30A61C07A28A}"/>
          </ac:spMkLst>
        </pc:spChg>
      </pc:sldChg>
      <pc:sldChg chg="modSp">
        <pc:chgData name="게스트 사용자" userId="" providerId="Windows Live" clId="Web-{B7F53E77-49C3-4BFD-821F-CE5082166745}" dt="2021-09-15T08:50:11.784" v="78" actId="14100"/>
        <pc:sldMkLst>
          <pc:docMk/>
          <pc:sldMk cId="3735008092" sldId="325"/>
        </pc:sldMkLst>
        <pc:spChg chg="mod">
          <ac:chgData name="게스트 사용자" userId="" providerId="Windows Live" clId="Web-{B7F53E77-49C3-4BFD-821F-CE5082166745}" dt="2021-09-15T08:49:29.893" v="59" actId="1076"/>
          <ac:spMkLst>
            <pc:docMk/>
            <pc:sldMk cId="3735008092" sldId="325"/>
            <ac:spMk id="3" creationId="{F120DC95-181E-4699-A93B-228C556D82EB}"/>
          </ac:spMkLst>
        </pc:spChg>
        <pc:spChg chg="mod">
          <ac:chgData name="게스트 사용자" userId="" providerId="Windows Live" clId="Web-{B7F53E77-49C3-4BFD-821F-CE5082166745}" dt="2021-09-15T08:50:11.784" v="78" actId="14100"/>
          <ac:spMkLst>
            <pc:docMk/>
            <pc:sldMk cId="3735008092" sldId="325"/>
            <ac:spMk id="4" creationId="{E84D9E4C-4612-4937-9F84-E08AFA44EEEC}"/>
          </ac:spMkLst>
        </pc:spChg>
      </pc:sldChg>
      <pc:sldChg chg="modSp">
        <pc:chgData name="게스트 사용자" userId="" providerId="Windows Live" clId="Web-{B7F53E77-49C3-4BFD-821F-CE5082166745}" dt="2021-09-15T08:51:34.489" v="88" actId="1076"/>
        <pc:sldMkLst>
          <pc:docMk/>
          <pc:sldMk cId="566640147" sldId="326"/>
        </pc:sldMkLst>
        <pc:spChg chg="mod">
          <ac:chgData name="게스트 사용자" userId="" providerId="Windows Live" clId="Web-{B7F53E77-49C3-4BFD-821F-CE5082166745}" dt="2021-09-15T08:25:22.444" v="9" actId="20577"/>
          <ac:spMkLst>
            <pc:docMk/>
            <pc:sldMk cId="566640147" sldId="326"/>
            <ac:spMk id="3" creationId="{F120DC95-181E-4699-A93B-228C556D82EB}"/>
          </ac:spMkLst>
        </pc:spChg>
        <pc:spChg chg="mod">
          <ac:chgData name="게스트 사용자" userId="" providerId="Windows Live" clId="Web-{B7F53E77-49C3-4BFD-821F-CE5082166745}" dt="2021-09-15T08:51:34.489" v="88" actId="1076"/>
          <ac:spMkLst>
            <pc:docMk/>
            <pc:sldMk cId="566640147" sldId="326"/>
            <ac:spMk id="4" creationId="{988B53A9-5FD3-41A3-95D3-8BDC1A1C7518}"/>
          </ac:spMkLst>
        </pc:spChg>
      </pc:sldChg>
      <pc:sldChg chg="modSp ord">
        <pc:chgData name="게스트 사용자" userId="" providerId="Windows Live" clId="Web-{B7F53E77-49C3-4BFD-821F-CE5082166745}" dt="2021-09-15T09:57:58.499" v="826"/>
        <pc:sldMkLst>
          <pc:docMk/>
          <pc:sldMk cId="517738251" sldId="327"/>
        </pc:sldMkLst>
        <pc:picChg chg="mod">
          <ac:chgData name="게스트 사용자" userId="" providerId="Windows Live" clId="Web-{B7F53E77-49C3-4BFD-821F-CE5082166745}" dt="2021-09-15T08:45:05.169" v="41" actId="1076"/>
          <ac:picMkLst>
            <pc:docMk/>
            <pc:sldMk cId="517738251" sldId="327"/>
            <ac:picMk id="3" creationId="{A23177B1-A2AF-45B4-9FF9-D25B02257893}"/>
          </ac:picMkLst>
        </pc:picChg>
      </pc:sldChg>
      <pc:sldChg chg="addSp delSp modSp new ord">
        <pc:chgData name="게스트 사용자" userId="" providerId="Windows Live" clId="Web-{B7F53E77-49C3-4BFD-821F-CE5082166745}" dt="2021-09-15T09:41:13.059" v="675"/>
        <pc:sldMkLst>
          <pc:docMk/>
          <pc:sldMk cId="3753690029" sldId="328"/>
        </pc:sldMkLst>
        <pc:spChg chg="add mod ord">
          <ac:chgData name="게스트 사용자" userId="" providerId="Windows Live" clId="Web-{B7F53E77-49C3-4BFD-821F-CE5082166745}" dt="2021-09-15T09:00:04.186" v="291" actId="1076"/>
          <ac:spMkLst>
            <pc:docMk/>
            <pc:sldMk cId="3753690029" sldId="328"/>
            <ac:spMk id="6" creationId="{48B80CC7-C32E-43D1-813F-3CD3C0481AF3}"/>
          </ac:spMkLst>
        </pc:spChg>
        <pc:spChg chg="add del mod">
          <ac:chgData name="게스트 사용자" userId="" providerId="Windows Live" clId="Web-{B7F53E77-49C3-4BFD-821F-CE5082166745}" dt="2021-09-15T08:52:20.240" v="95"/>
          <ac:spMkLst>
            <pc:docMk/>
            <pc:sldMk cId="3753690029" sldId="328"/>
            <ac:spMk id="7" creationId="{C67A9515-CF3D-4E3F-92F2-1F8211962B3B}"/>
          </ac:spMkLst>
        </pc:spChg>
        <pc:spChg chg="add mod">
          <ac:chgData name="게스트 사용자" userId="" providerId="Windows Live" clId="Web-{B7F53E77-49C3-4BFD-821F-CE5082166745}" dt="2021-09-15T09:00:04.201" v="293" actId="1076"/>
          <ac:spMkLst>
            <pc:docMk/>
            <pc:sldMk cId="3753690029" sldId="328"/>
            <ac:spMk id="8" creationId="{19FE8C4A-EBD4-45E1-B85D-895DE836ED57}"/>
          </ac:spMkLst>
        </pc:spChg>
        <pc:spChg chg="add mod">
          <ac:chgData name="게스트 사용자" userId="" providerId="Windows Live" clId="Web-{B7F53E77-49C3-4BFD-821F-CE5082166745}" dt="2021-09-15T09:00:04.248" v="297" actId="1076"/>
          <ac:spMkLst>
            <pc:docMk/>
            <pc:sldMk cId="3753690029" sldId="328"/>
            <ac:spMk id="9" creationId="{E14C5E0F-060A-4C26-8353-7632154F2D34}"/>
          </ac:spMkLst>
        </pc:spChg>
        <pc:spChg chg="del">
          <ac:chgData name="게스트 사용자" userId="" providerId="Windows Live" clId="Web-{B7F53E77-49C3-4BFD-821F-CE5082166745}" dt="2021-09-15T09:00:19.451" v="300"/>
          <ac:spMkLst>
            <pc:docMk/>
            <pc:sldMk cId="3753690029" sldId="328"/>
            <ac:spMk id="10" creationId="{9CED4F37-5285-4250-901E-AB0A335E0F9C}"/>
          </ac:spMkLst>
        </pc:spChg>
        <pc:spChg chg="add mod">
          <ac:chgData name="게스트 사용자" userId="" providerId="Windows Live" clId="Web-{B7F53E77-49C3-4BFD-821F-CE5082166745}" dt="2021-09-15T09:00:04.232" v="296" actId="1076"/>
          <ac:spMkLst>
            <pc:docMk/>
            <pc:sldMk cId="3753690029" sldId="328"/>
            <ac:spMk id="12" creationId="{3F6C9C43-BA27-4809-A190-3516553DDFE9}"/>
          </ac:spMkLst>
        </pc:spChg>
        <pc:spChg chg="add mod">
          <ac:chgData name="게스트 사용자" userId="" providerId="Windows Live" clId="Web-{B7F53E77-49C3-4BFD-821F-CE5082166745}" dt="2021-09-15T09:00:04.248" v="298" actId="1076"/>
          <ac:spMkLst>
            <pc:docMk/>
            <pc:sldMk cId="3753690029" sldId="328"/>
            <ac:spMk id="13" creationId="{6F33F385-1853-459D-BE73-207321EEFE36}"/>
          </ac:spMkLst>
        </pc:spChg>
        <pc:spChg chg="add mod">
          <ac:chgData name="게스트 사용자" userId="" providerId="Windows Live" clId="Web-{B7F53E77-49C3-4BFD-821F-CE5082166745}" dt="2021-09-15T09:00:04.264" v="299" actId="1076"/>
          <ac:spMkLst>
            <pc:docMk/>
            <pc:sldMk cId="3753690029" sldId="328"/>
            <ac:spMk id="14" creationId="{87CD2429-22B9-4CC5-9E2E-EDABC6B9EF14}"/>
          </ac:spMkLst>
        </pc:spChg>
        <pc:picChg chg="add mod">
          <ac:chgData name="게스트 사용자" userId="" providerId="Windows Live" clId="Web-{B7F53E77-49C3-4BFD-821F-CE5082166745}" dt="2021-09-15T09:00:04.186" v="292" actId="1076"/>
          <ac:picMkLst>
            <pc:docMk/>
            <pc:sldMk cId="3753690029" sldId="328"/>
            <ac:picMk id="2" creationId="{8FA2A651-7893-4CF8-9E82-EFCBECCA888F}"/>
          </ac:picMkLst>
        </pc:picChg>
        <pc:picChg chg="add del mod ord">
          <ac:chgData name="게스트 사용자" userId="" providerId="Windows Live" clId="Web-{B7F53E77-49C3-4BFD-821F-CE5082166745}" dt="2021-09-15T08:55:26.415" v="140"/>
          <ac:picMkLst>
            <pc:docMk/>
            <pc:sldMk cId="3753690029" sldId="328"/>
            <ac:picMk id="3" creationId="{1429B6B8-AD50-46FD-9C0F-8D3891202D0D}"/>
          </ac:picMkLst>
        </pc:picChg>
        <pc:picChg chg="add mod ord">
          <ac:chgData name="게스트 사용자" userId="" providerId="Windows Live" clId="Web-{B7F53E77-49C3-4BFD-821F-CE5082166745}" dt="2021-09-15T09:00:04.217" v="294" actId="1076"/>
          <ac:picMkLst>
            <pc:docMk/>
            <pc:sldMk cId="3753690029" sldId="328"/>
            <ac:picMk id="4" creationId="{2FA86645-F895-475D-89DB-8A5ECF1EFD28}"/>
          </ac:picMkLst>
        </pc:picChg>
        <pc:picChg chg="del mod">
          <ac:chgData name="게스트 사용자" userId="" providerId="Windows Live" clId="Web-{B7F53E77-49C3-4BFD-821F-CE5082166745}" dt="2021-09-15T08:55:30.977" v="141"/>
          <ac:picMkLst>
            <pc:docMk/>
            <pc:sldMk cId="3753690029" sldId="328"/>
            <ac:picMk id="5" creationId="{9AEE8562-0DBE-4343-916F-DC0443A9294D}"/>
          </ac:picMkLst>
        </pc:picChg>
        <pc:picChg chg="add mod">
          <ac:chgData name="게스트 사용자" userId="" providerId="Windows Live" clId="Web-{B7F53E77-49C3-4BFD-821F-CE5082166745}" dt="2021-09-15T09:00:04.217" v="295" actId="1076"/>
          <ac:picMkLst>
            <pc:docMk/>
            <pc:sldMk cId="3753690029" sldId="328"/>
            <ac:picMk id="11" creationId="{BE0A37F1-7760-4177-AFF4-040A9ECB06AA}"/>
          </ac:picMkLst>
        </pc:picChg>
      </pc:sldChg>
      <pc:sldChg chg="addSp delSp modSp add replId">
        <pc:chgData name="게스트 사용자" userId="" providerId="Windows Live" clId="Web-{B7F53E77-49C3-4BFD-821F-CE5082166745}" dt="2021-09-15T09:43:19.561" v="701" actId="1076"/>
        <pc:sldMkLst>
          <pc:docMk/>
          <pc:sldMk cId="3592936258" sldId="329"/>
        </pc:sldMkLst>
        <pc:spChg chg="mod">
          <ac:chgData name="게스트 사용자" userId="" providerId="Windows Live" clId="Web-{B7F53E77-49C3-4BFD-821F-CE5082166745}" dt="2021-09-15T09:43:16.889" v="695" actId="1076"/>
          <ac:spMkLst>
            <pc:docMk/>
            <pc:sldMk cId="3592936258" sldId="329"/>
            <ac:spMk id="3" creationId="{4222CDF7-8882-43C6-8FC1-55FF8FB2EC3C}"/>
          </ac:spMkLst>
        </pc:spChg>
        <pc:spChg chg="mod">
          <ac:chgData name="게스트 사용자" userId="" providerId="Windows Live" clId="Web-{B7F53E77-49C3-4BFD-821F-CE5082166745}" dt="2021-09-15T09:43:16.952" v="700" actId="1076"/>
          <ac:spMkLst>
            <pc:docMk/>
            <pc:sldMk cId="3592936258" sldId="329"/>
            <ac:spMk id="5" creationId="{99253CEF-4656-4C7E-A7F3-C5CF7260001D}"/>
          </ac:spMkLst>
        </pc:spChg>
        <pc:spChg chg="mod">
          <ac:chgData name="게스트 사용자" userId="" providerId="Windows Live" clId="Web-{B7F53E77-49C3-4BFD-821F-CE5082166745}" dt="2021-09-15T09:43:16.905" v="697" actId="1076"/>
          <ac:spMkLst>
            <pc:docMk/>
            <pc:sldMk cId="3592936258" sldId="329"/>
            <ac:spMk id="6" creationId="{48B80CC7-C32E-43D1-813F-3CD3C0481AF3}"/>
          </ac:spMkLst>
        </pc:spChg>
        <pc:spChg chg="mod">
          <ac:chgData name="게스트 사용자" userId="" providerId="Windows Live" clId="Web-{B7F53E77-49C3-4BFD-821F-CE5082166745}" dt="2021-09-15T09:43:16.795" v="690" actId="1076"/>
          <ac:spMkLst>
            <pc:docMk/>
            <pc:sldMk cId="3592936258" sldId="329"/>
            <ac:spMk id="8" creationId="{19FE8C4A-EBD4-45E1-B85D-895DE836ED57}"/>
          </ac:spMkLst>
        </pc:spChg>
        <pc:spChg chg="mod">
          <ac:chgData name="게스트 사용자" userId="" providerId="Windows Live" clId="Web-{B7F53E77-49C3-4BFD-821F-CE5082166745}" dt="2021-09-15T09:43:16.842" v="692" actId="1076"/>
          <ac:spMkLst>
            <pc:docMk/>
            <pc:sldMk cId="3592936258" sldId="329"/>
            <ac:spMk id="9" creationId="{E14C5E0F-060A-4C26-8353-7632154F2D34}"/>
          </ac:spMkLst>
        </pc:spChg>
        <pc:spChg chg="mod">
          <ac:chgData name="게스트 사용자" userId="" providerId="Windows Live" clId="Web-{B7F53E77-49C3-4BFD-821F-CE5082166745}" dt="2021-09-15T09:43:16.827" v="691" actId="1076"/>
          <ac:spMkLst>
            <pc:docMk/>
            <pc:sldMk cId="3592936258" sldId="329"/>
            <ac:spMk id="10" creationId="{9CED4F37-5285-4250-901E-AB0A335E0F9C}"/>
          </ac:spMkLst>
        </pc:spChg>
        <pc:spChg chg="mod">
          <ac:chgData name="게스트 사용자" userId="" providerId="Windows Live" clId="Web-{B7F53E77-49C3-4BFD-821F-CE5082166745}" dt="2021-09-15T09:43:16.858" v="693" actId="1076"/>
          <ac:spMkLst>
            <pc:docMk/>
            <pc:sldMk cId="3592936258" sldId="329"/>
            <ac:spMk id="12" creationId="{3F6C9C43-BA27-4809-A190-3516553DDFE9}"/>
          </ac:spMkLst>
        </pc:spChg>
        <pc:spChg chg="mod">
          <ac:chgData name="게스트 사용자" userId="" providerId="Windows Live" clId="Web-{B7F53E77-49C3-4BFD-821F-CE5082166745}" dt="2021-09-15T09:43:19.561" v="701" actId="1076"/>
          <ac:spMkLst>
            <pc:docMk/>
            <pc:sldMk cId="3592936258" sldId="329"/>
            <ac:spMk id="13" creationId="{6F33F385-1853-459D-BE73-207321EEFE36}"/>
          </ac:spMkLst>
        </pc:spChg>
        <pc:spChg chg="mod">
          <ac:chgData name="게스트 사용자" userId="" providerId="Windows Live" clId="Web-{B7F53E77-49C3-4BFD-821F-CE5082166745}" dt="2021-09-15T09:43:16.873" v="694" actId="1076"/>
          <ac:spMkLst>
            <pc:docMk/>
            <pc:sldMk cId="3592936258" sldId="329"/>
            <ac:spMk id="14" creationId="{87CD2429-22B9-4CC5-9E2E-EDABC6B9EF14}"/>
          </ac:spMkLst>
        </pc:spChg>
        <pc:spChg chg="add mod">
          <ac:chgData name="게스트 사용자" userId="" providerId="Windows Live" clId="Web-{B7F53E77-49C3-4BFD-821F-CE5082166745}" dt="2021-09-15T09:33:24.035" v="547" actId="20577"/>
          <ac:spMkLst>
            <pc:docMk/>
            <pc:sldMk cId="3592936258" sldId="329"/>
            <ac:spMk id="16" creationId="{9D811499-D65D-4D4F-896A-B211958EDBE9}"/>
          </ac:spMkLst>
        </pc:spChg>
        <pc:spChg chg="add">
          <ac:chgData name="게스트 사용자" userId="" providerId="Windows Live" clId="Web-{B7F53E77-49C3-4BFD-821F-CE5082166745}" dt="2021-09-15T09:33:10.222" v="528"/>
          <ac:spMkLst>
            <pc:docMk/>
            <pc:sldMk cId="3592936258" sldId="329"/>
            <ac:spMk id="18" creationId="{08CA17CC-B403-4BF7-B505-22F7320CE238}"/>
          </ac:spMkLst>
        </pc:spChg>
        <pc:picChg chg="mod">
          <ac:chgData name="게스트 사용자" userId="" providerId="Windows Live" clId="Web-{B7F53E77-49C3-4BFD-821F-CE5082166745}" dt="2021-09-15T09:43:16.780" v="689" actId="1076"/>
          <ac:picMkLst>
            <pc:docMk/>
            <pc:sldMk cId="3592936258" sldId="329"/>
            <ac:picMk id="2" creationId="{8FA2A651-7893-4CF8-9E82-EFCBECCA888F}"/>
          </ac:picMkLst>
        </pc:picChg>
        <pc:picChg chg="mod">
          <ac:chgData name="게스트 사용자" userId="" providerId="Windows Live" clId="Web-{B7F53E77-49C3-4BFD-821F-CE5082166745}" dt="2021-09-15T09:43:16.936" v="698" actId="1076"/>
          <ac:picMkLst>
            <pc:docMk/>
            <pc:sldMk cId="3592936258" sldId="329"/>
            <ac:picMk id="4" creationId="{2FA86645-F895-475D-89DB-8A5ECF1EFD28}"/>
          </ac:picMkLst>
        </pc:picChg>
        <pc:picChg chg="add mod">
          <ac:chgData name="게스트 사용자" userId="" providerId="Windows Live" clId="Web-{B7F53E77-49C3-4BFD-821F-CE5082166745}" dt="2021-09-15T09:43:16.905" v="696" actId="1076"/>
          <ac:picMkLst>
            <pc:docMk/>
            <pc:sldMk cId="3592936258" sldId="329"/>
            <ac:picMk id="7" creationId="{05E9E55C-9797-4206-B93B-3D48A9FBDDAD}"/>
          </ac:picMkLst>
        </pc:picChg>
        <pc:picChg chg="del mod">
          <ac:chgData name="게스트 사용자" userId="" providerId="Windows Live" clId="Web-{B7F53E77-49C3-4BFD-821F-CE5082166745}" dt="2021-09-15T09:07:28.272" v="304"/>
          <ac:picMkLst>
            <pc:docMk/>
            <pc:sldMk cId="3592936258" sldId="329"/>
            <ac:picMk id="11" creationId="{BE0A37F1-7760-4177-AFF4-040A9ECB06AA}"/>
          </ac:picMkLst>
        </pc:picChg>
      </pc:sldChg>
      <pc:sldChg chg="addSp delSp modSp add ord replId modNotes">
        <pc:chgData name="게스트 사용자" userId="" providerId="Windows Live" clId="Web-{B7F53E77-49C3-4BFD-821F-CE5082166745}" dt="2021-09-15T09:58:24.249" v="830" actId="1076"/>
        <pc:sldMkLst>
          <pc:docMk/>
          <pc:sldMk cId="4094567665" sldId="330"/>
        </pc:sldMkLst>
        <pc:spChg chg="del mod">
          <ac:chgData name="게스트 사용자" userId="" providerId="Windows Live" clId="Web-{B7F53E77-49C3-4BFD-821F-CE5082166745}" dt="2021-09-15T09:46:43.330" v="726"/>
          <ac:spMkLst>
            <pc:docMk/>
            <pc:sldMk cId="4094567665" sldId="330"/>
            <ac:spMk id="4" creationId="{4572EC27-F83B-4108-BE4C-30A61C07A28A}"/>
          </ac:spMkLst>
        </pc:spChg>
        <pc:spChg chg="del">
          <ac:chgData name="게스트 사용자" userId="" providerId="Windows Live" clId="Web-{B7F53E77-49C3-4BFD-821F-CE5082166745}" dt="2021-09-15T09:47:08.315" v="763"/>
          <ac:spMkLst>
            <pc:docMk/>
            <pc:sldMk cId="4094567665" sldId="330"/>
            <ac:spMk id="9" creationId="{94BF64A0-6D0C-42A3-A842-10527A7C8C7D}"/>
          </ac:spMkLst>
        </pc:spChg>
        <pc:picChg chg="add mod">
          <ac:chgData name="게스트 사용자" userId="" providerId="Windows Live" clId="Web-{B7F53E77-49C3-4BFD-821F-CE5082166745}" dt="2021-09-15T09:58:24.249" v="830" actId="1076"/>
          <ac:picMkLst>
            <pc:docMk/>
            <pc:sldMk cId="4094567665" sldId="330"/>
            <ac:picMk id="3" creationId="{39BA7823-EC76-4B6F-98C6-5CE029B63A84}"/>
          </ac:picMkLst>
        </pc:picChg>
        <pc:picChg chg="add del mod">
          <ac:chgData name="게스트 사용자" userId="" providerId="Windows Live" clId="Web-{B7F53E77-49C3-4BFD-821F-CE5082166745}" dt="2021-09-15T09:45:45.236" v="717"/>
          <ac:picMkLst>
            <pc:docMk/>
            <pc:sldMk cId="4094567665" sldId="330"/>
            <ac:picMk id="5" creationId="{A2A84B91-C851-4FBB-9743-8490257035CC}"/>
          </ac:picMkLst>
        </pc:picChg>
        <pc:picChg chg="add mod">
          <ac:chgData name="게스트 사용자" userId="" providerId="Windows Live" clId="Web-{B7F53E77-49C3-4BFD-821F-CE5082166745}" dt="2021-09-15T09:58:23.234" v="829" actId="1076"/>
          <ac:picMkLst>
            <pc:docMk/>
            <pc:sldMk cId="4094567665" sldId="330"/>
            <ac:picMk id="7" creationId="{7EB2E748-9DF0-428F-8102-107BE7DD6F7F}"/>
          </ac:picMkLst>
        </pc:picChg>
      </pc:sldChg>
      <pc:sldChg chg="addSp delSp modSp add replId">
        <pc:chgData name="게스트 사용자" userId="" providerId="Windows Live" clId="Web-{B7F53E77-49C3-4BFD-821F-CE5082166745}" dt="2021-09-15T09:55:52.700" v="825" actId="1076"/>
        <pc:sldMkLst>
          <pc:docMk/>
          <pc:sldMk cId="1403470552" sldId="331"/>
        </pc:sldMkLst>
        <pc:spChg chg="del">
          <ac:chgData name="게스트 사용자" userId="" providerId="Windows Live" clId="Web-{B7F53E77-49C3-4BFD-821F-CE5082166745}" dt="2021-09-15T09:47:43.300" v="786"/>
          <ac:spMkLst>
            <pc:docMk/>
            <pc:sldMk cId="1403470552" sldId="331"/>
            <ac:spMk id="2" creationId="{078DDCF3-CAB8-42E9-8A31-9A17D79B31B7}"/>
          </ac:spMkLst>
        </pc:spChg>
        <pc:picChg chg="del">
          <ac:chgData name="게스트 사용자" userId="" providerId="Windows Live" clId="Web-{B7F53E77-49C3-4BFD-821F-CE5082166745}" dt="2021-09-15T09:47:43.300" v="785"/>
          <ac:picMkLst>
            <pc:docMk/>
            <pc:sldMk cId="1403470552" sldId="331"/>
            <ac:picMk id="3" creationId="{39BA7823-EC76-4B6F-98C6-5CE029B63A84}"/>
          </ac:picMkLst>
        </pc:picChg>
        <pc:picChg chg="add mod">
          <ac:chgData name="게스트 사용자" userId="" providerId="Windows Live" clId="Web-{B7F53E77-49C3-4BFD-821F-CE5082166745}" dt="2021-09-15T09:51:47.148" v="789" actId="14100"/>
          <ac:picMkLst>
            <pc:docMk/>
            <pc:sldMk cId="1403470552" sldId="331"/>
            <ac:picMk id="4" creationId="{654D0FA1-D596-4B1F-9476-296006E73533}"/>
          </ac:picMkLst>
        </pc:picChg>
        <pc:picChg chg="add mod">
          <ac:chgData name="게스트 사용자" userId="" providerId="Windows Live" clId="Web-{B7F53E77-49C3-4BFD-821F-CE5082166745}" dt="2021-09-15T09:55:52.700" v="825" actId="1076"/>
          <ac:picMkLst>
            <pc:docMk/>
            <pc:sldMk cId="1403470552" sldId="331"/>
            <ac:picMk id="5" creationId="{753EDD23-E1CC-4BED-B49F-939B591AF597}"/>
          </ac:picMkLst>
        </pc:picChg>
        <pc:picChg chg="del">
          <ac:chgData name="게스트 사용자" userId="" providerId="Windows Live" clId="Web-{B7F53E77-49C3-4BFD-821F-CE5082166745}" dt="2021-09-15T09:47:43.300" v="784"/>
          <ac:picMkLst>
            <pc:docMk/>
            <pc:sldMk cId="1403470552" sldId="331"/>
            <ac:picMk id="7" creationId="{7EB2E748-9DF0-428F-8102-107BE7DD6F7F}"/>
          </ac:picMkLst>
        </pc:picChg>
        <pc:picChg chg="add del mod">
          <ac:chgData name="게스트 사용자" userId="" providerId="Windows Live" clId="Web-{B7F53E77-49C3-4BFD-821F-CE5082166745}" dt="2021-09-15T09:53:27.713" v="803"/>
          <ac:picMkLst>
            <pc:docMk/>
            <pc:sldMk cId="1403470552" sldId="331"/>
            <ac:picMk id="9" creationId="{B9FB62AC-CA1C-4E1E-9A8C-33B3D0D7F5FF}"/>
          </ac:picMkLst>
        </pc:picChg>
        <pc:picChg chg="add mod">
          <ac:chgData name="게스트 사용자" userId="" providerId="Windows Live" clId="Web-{B7F53E77-49C3-4BFD-821F-CE5082166745}" dt="2021-09-15T09:55:41.326" v="821" actId="1076"/>
          <ac:picMkLst>
            <pc:docMk/>
            <pc:sldMk cId="1403470552" sldId="331"/>
            <ac:picMk id="10" creationId="{1DBA4697-6D5D-478E-96D2-FBF193CF33B4}"/>
          </ac:picMkLst>
        </pc:picChg>
      </pc:sldChg>
    </pc:docChg>
  </pc:docChgLst>
  <pc:docChgLst>
    <pc:chgData name="김 도영" userId="6d690e97e2340162" providerId="Windows Live" clId="Web-{E6B1561A-AA15-4D4F-88CC-7B6A0BBC14DA}"/>
    <pc:docChg chg="modSld">
      <pc:chgData name="김 도영" userId="6d690e97e2340162" providerId="Windows Live" clId="Web-{E6B1561A-AA15-4D4F-88CC-7B6A0BBC14DA}" dt="2021-09-10T10:25:41.214" v="7" actId="1076"/>
      <pc:docMkLst>
        <pc:docMk/>
      </pc:docMkLst>
      <pc:sldChg chg="addSp modSp">
        <pc:chgData name="김 도영" userId="6d690e97e2340162" providerId="Windows Live" clId="Web-{E6B1561A-AA15-4D4F-88CC-7B6A0BBC14DA}" dt="2021-09-10T10:25:41.214" v="7" actId="1076"/>
        <pc:sldMkLst>
          <pc:docMk/>
          <pc:sldMk cId="240884290" sldId="276"/>
        </pc:sldMkLst>
        <pc:picChg chg="add mod">
          <ac:chgData name="김 도영" userId="6d690e97e2340162" providerId="Windows Live" clId="Web-{E6B1561A-AA15-4D4F-88CC-7B6A0BBC14DA}" dt="2021-09-10T10:25:41.214" v="7" actId="1076"/>
          <ac:picMkLst>
            <pc:docMk/>
            <pc:sldMk cId="240884290" sldId="276"/>
            <ac:picMk id="5" creationId="{84501775-37D4-480D-A9C2-1C8FFDC1D1F5}"/>
          </ac:picMkLst>
        </pc:picChg>
      </pc:sldChg>
    </pc:docChg>
  </pc:docChgLst>
  <pc:docChgLst>
    <pc:chgData name="김 도영" userId="6d690e97e2340162" providerId="Windows Live" clId="Web-{1B1DD461-590C-4CDA-9D70-B27C0FBED23E}"/>
    <pc:docChg chg="addSld delSld modSld sldOrd">
      <pc:chgData name="김 도영" userId="6d690e97e2340162" providerId="Windows Live" clId="Web-{1B1DD461-590C-4CDA-9D70-B27C0FBED23E}" dt="2021-09-14T10:20:37.341" v="1302" actId="1076"/>
      <pc:docMkLst>
        <pc:docMk/>
      </pc:docMkLst>
      <pc:sldChg chg="addSp delSp modSp">
        <pc:chgData name="김 도영" userId="6d690e97e2340162" providerId="Windows Live" clId="Web-{1B1DD461-590C-4CDA-9D70-B27C0FBED23E}" dt="2021-09-14T08:59:34.875" v="2"/>
        <pc:sldMkLst>
          <pc:docMk/>
          <pc:sldMk cId="2139013647" sldId="268"/>
        </pc:sldMkLst>
        <pc:grpChg chg="add del mod">
          <ac:chgData name="김 도영" userId="6d690e97e2340162" providerId="Windows Live" clId="Web-{1B1DD461-590C-4CDA-9D70-B27C0FBED23E}" dt="2021-09-14T08:59:34.875" v="2"/>
          <ac:grpSpMkLst>
            <pc:docMk/>
            <pc:sldMk cId="2139013647" sldId="268"/>
            <ac:grpSpMk id="3" creationId="{BDD7215C-2B8A-404E-867D-B1B1ECF56412}"/>
          </ac:grpSpMkLst>
        </pc:grpChg>
        <pc:picChg chg="topLvl">
          <ac:chgData name="김 도영" userId="6d690e97e2340162" providerId="Windows Live" clId="Web-{1B1DD461-590C-4CDA-9D70-B27C0FBED23E}" dt="2021-09-14T08:59:34.875" v="2"/>
          <ac:picMkLst>
            <pc:docMk/>
            <pc:sldMk cId="2139013647" sldId="268"/>
            <ac:picMk id="5" creationId="{00B332FE-048C-476D-9265-A2FF9FC368F3}"/>
          </ac:picMkLst>
        </pc:picChg>
        <pc:picChg chg="topLvl">
          <ac:chgData name="김 도영" userId="6d690e97e2340162" providerId="Windows Live" clId="Web-{1B1DD461-590C-4CDA-9D70-B27C0FBED23E}" dt="2021-09-14T08:59:34.875" v="2"/>
          <ac:picMkLst>
            <pc:docMk/>
            <pc:sldMk cId="2139013647" sldId="268"/>
            <ac:picMk id="6" creationId="{FC94BADC-AEBA-4CA7-86E9-E4B7127E9F1E}"/>
          </ac:picMkLst>
        </pc:picChg>
        <pc:picChg chg="topLvl">
          <ac:chgData name="김 도영" userId="6d690e97e2340162" providerId="Windows Live" clId="Web-{1B1DD461-590C-4CDA-9D70-B27C0FBED23E}" dt="2021-09-14T08:59:34.875" v="2"/>
          <ac:picMkLst>
            <pc:docMk/>
            <pc:sldMk cId="2139013647" sldId="268"/>
            <ac:picMk id="10" creationId="{157FE9C1-6A58-45D2-8138-FB22728397BF}"/>
          </ac:picMkLst>
        </pc:picChg>
      </pc:sldChg>
      <pc:sldChg chg="addSp delSp modSp">
        <pc:chgData name="김 도영" userId="6d690e97e2340162" providerId="Windows Live" clId="Web-{1B1DD461-590C-4CDA-9D70-B27C0FBED23E}" dt="2021-09-14T10:17:42.337" v="1202"/>
        <pc:sldMkLst>
          <pc:docMk/>
          <pc:sldMk cId="4000601225" sldId="273"/>
        </pc:sldMkLst>
        <pc:spChg chg="del mod">
          <ac:chgData name="김 도영" userId="6d690e97e2340162" providerId="Windows Live" clId="Web-{1B1DD461-590C-4CDA-9D70-B27C0FBED23E}" dt="2021-09-14T10:17:41.978" v="1201"/>
          <ac:spMkLst>
            <pc:docMk/>
            <pc:sldMk cId="4000601225" sldId="273"/>
            <ac:spMk id="2" creationId="{078DDCF3-CAB8-42E9-8A31-9A17D79B31B7}"/>
          </ac:spMkLst>
        </pc:spChg>
        <pc:spChg chg="add mod">
          <ac:chgData name="김 도영" userId="6d690e97e2340162" providerId="Windows Live" clId="Web-{1B1DD461-590C-4CDA-9D70-B27C0FBED23E}" dt="2021-09-14T10:15:55.241" v="1169" actId="1076"/>
          <ac:spMkLst>
            <pc:docMk/>
            <pc:sldMk cId="4000601225" sldId="273"/>
            <ac:spMk id="6" creationId="{0812BE32-D5FE-48EF-8C1A-39EDBAFA66F7}"/>
          </ac:spMkLst>
        </pc:spChg>
        <pc:spChg chg="add mod">
          <ac:chgData name="김 도영" userId="6d690e97e2340162" providerId="Windows Live" clId="Web-{1B1DD461-590C-4CDA-9D70-B27C0FBED23E}" dt="2021-09-14T10:16:04.991" v="1171" actId="1076"/>
          <ac:spMkLst>
            <pc:docMk/>
            <pc:sldMk cId="4000601225" sldId="273"/>
            <ac:spMk id="9" creationId="{568448BC-129F-4980-9925-810A955EBACE}"/>
          </ac:spMkLst>
        </pc:spChg>
        <pc:spChg chg="add">
          <ac:chgData name="김 도영" userId="6d690e97e2340162" providerId="Windows Live" clId="Web-{1B1DD461-590C-4CDA-9D70-B27C0FBED23E}" dt="2021-09-14T10:17:42.337" v="1202"/>
          <ac:spMkLst>
            <pc:docMk/>
            <pc:sldMk cId="4000601225" sldId="273"/>
            <ac:spMk id="12" creationId="{062235E2-F22B-4471-A0F2-257098FF80BE}"/>
          </ac:spMkLst>
        </pc:spChg>
        <pc:grpChg chg="del">
          <ac:chgData name="김 도영" userId="6d690e97e2340162" providerId="Windows Live" clId="Web-{1B1DD461-590C-4CDA-9D70-B27C0FBED23E}" dt="2021-09-14T09:42:00.037" v="224"/>
          <ac:grpSpMkLst>
            <pc:docMk/>
            <pc:sldMk cId="4000601225" sldId="273"/>
            <ac:grpSpMk id="10" creationId="{5893B4B7-A6A0-4C7E-ABF9-A17CA6BA1EDA}"/>
          </ac:grpSpMkLst>
        </pc:grpChg>
        <pc:picChg chg="add mod">
          <ac:chgData name="김 도영" userId="6d690e97e2340162" providerId="Windows Live" clId="Web-{1B1DD461-590C-4CDA-9D70-B27C0FBED23E}" dt="2021-09-14T10:15:39.319" v="1164" actId="1076"/>
          <ac:picMkLst>
            <pc:docMk/>
            <pc:sldMk cId="4000601225" sldId="273"/>
            <ac:picMk id="7" creationId="{7B902778-2003-4637-9504-E8A391F5CD0A}"/>
          </ac:picMkLst>
        </pc:picChg>
      </pc:sldChg>
      <pc:sldChg chg="addSp delSp modSp">
        <pc:chgData name="김 도영" userId="6d690e97e2340162" providerId="Windows Live" clId="Web-{1B1DD461-590C-4CDA-9D70-B27C0FBED23E}" dt="2021-09-14T09:34:53.277" v="19"/>
        <pc:sldMkLst>
          <pc:docMk/>
          <pc:sldMk cId="2408175988" sldId="275"/>
        </pc:sldMkLst>
        <pc:spChg chg="add mod ord">
          <ac:chgData name="김 도영" userId="6d690e97e2340162" providerId="Windows Live" clId="Web-{1B1DD461-590C-4CDA-9D70-B27C0FBED23E}" dt="2021-09-14T09:30:53.162" v="18"/>
          <ac:spMkLst>
            <pc:docMk/>
            <pc:sldMk cId="2408175988" sldId="275"/>
            <ac:spMk id="4" creationId="{B485D874-2ADB-4ED8-9223-89D4CFF34B81}"/>
          </ac:spMkLst>
        </pc:spChg>
        <pc:picChg chg="del">
          <ac:chgData name="김 도영" userId="6d690e97e2340162" providerId="Windows Live" clId="Web-{1B1DD461-590C-4CDA-9D70-B27C0FBED23E}" dt="2021-09-14T09:34:53.277" v="19"/>
          <ac:picMkLst>
            <pc:docMk/>
            <pc:sldMk cId="2408175988" sldId="275"/>
            <ac:picMk id="2" creationId="{CB49E087-A49E-42C9-BD8D-A8D55C7EC527}"/>
          </ac:picMkLst>
        </pc:picChg>
        <pc:picChg chg="add del mod ord">
          <ac:chgData name="김 도영" userId="6d690e97e2340162" providerId="Windows Live" clId="Web-{1B1DD461-590C-4CDA-9D70-B27C0FBED23E}" dt="2021-09-14T09:29:21.894" v="8"/>
          <ac:picMkLst>
            <pc:docMk/>
            <pc:sldMk cId="2408175988" sldId="275"/>
            <ac:picMk id="2" creationId="{D443F41E-54E0-43B1-85A0-31323A0CB8E9}"/>
          </ac:picMkLst>
        </pc:picChg>
        <pc:picChg chg="del">
          <ac:chgData name="김 도영" userId="6d690e97e2340162" providerId="Windows Live" clId="Web-{1B1DD461-590C-4CDA-9D70-B27C0FBED23E}" dt="2021-09-14T09:29:22.863" v="9"/>
          <ac:picMkLst>
            <pc:docMk/>
            <pc:sldMk cId="2408175988" sldId="275"/>
            <ac:picMk id="3" creationId="{DEE4E53A-36A5-4692-B480-0E966D7C27C8}"/>
          </ac:picMkLst>
        </pc:picChg>
      </pc:sldChg>
      <pc:sldChg chg="addSp delSp modSp modNotes">
        <pc:chgData name="김 도영" userId="6d690e97e2340162" providerId="Windows Live" clId="Web-{1B1DD461-590C-4CDA-9D70-B27C0FBED23E}" dt="2021-09-14T09:37:10.171" v="141"/>
        <pc:sldMkLst>
          <pc:docMk/>
          <pc:sldMk cId="240884290" sldId="276"/>
        </pc:sldMkLst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3" creationId="{2DB85B4B-D5B9-449A-8B4B-0C66451BFAC8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6" creationId="{7E29F32D-ACC5-49EB-A381-EC7F3783CBF1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9" creationId="{1549032A-DE8E-44BA-A180-3E754D5F92CC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21" creationId="{EFB63253-9A8F-41AE-AF69-AD1AA51B2C9C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22" creationId="{70AE19BD-8EC8-4F6B-AABE-8909288E5DFC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24" creationId="{7EE28B6E-5B33-45A9-98A4-996C148DD848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36" creationId="{F56EA912-2C0E-4B57-B04D-111831D1F0FC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39" creationId="{7B9D22F1-7F27-440B-9C56-6FECE1AD583E}"/>
          </ac:spMkLst>
        </pc:spChg>
        <pc:spChg chg="mod topLvl">
          <ac:chgData name="김 도영" userId="6d690e97e2340162" providerId="Windows Live" clId="Web-{1B1DD461-590C-4CDA-9D70-B27C0FBED23E}" dt="2021-09-14T09:36:06.685" v="40"/>
          <ac:spMkLst>
            <pc:docMk/>
            <pc:sldMk cId="240884290" sldId="276"/>
            <ac:spMk id="44" creationId="{CB1720F4-8DBF-4312-BE4B-D0A80ECB8930}"/>
          </ac:spMkLst>
        </pc:spChg>
        <pc:grpChg chg="add del mod">
          <ac:chgData name="김 도영" userId="6d690e97e2340162" providerId="Windows Live" clId="Web-{1B1DD461-590C-4CDA-9D70-B27C0FBED23E}" dt="2021-09-14T09:36:06.685" v="40"/>
          <ac:grpSpMkLst>
            <pc:docMk/>
            <pc:sldMk cId="240884290" sldId="276"/>
            <ac:grpSpMk id="4" creationId="{CE76060C-BC8D-470F-9C78-47E3F00B3865}"/>
          </ac:grpSpMkLst>
        </pc:grpChg>
        <pc:grpChg chg="mod topLvl">
          <ac:chgData name="김 도영" userId="6d690e97e2340162" providerId="Windows Live" clId="Web-{1B1DD461-590C-4CDA-9D70-B27C0FBED23E}" dt="2021-09-14T09:36:06.685" v="40"/>
          <ac:grpSpMkLst>
            <pc:docMk/>
            <pc:sldMk cId="240884290" sldId="276"/>
            <ac:grpSpMk id="15" creationId="{DB08194E-BB3C-4E82-8748-FE23784B45B3}"/>
          </ac:grpSpMkLst>
        </pc:grpChg>
        <pc:picChg chg="mod topLvl">
          <ac:chgData name="김 도영" userId="6d690e97e2340162" providerId="Windows Live" clId="Web-{1B1DD461-590C-4CDA-9D70-B27C0FBED23E}" dt="2021-09-14T09:36:06.685" v="40"/>
          <ac:picMkLst>
            <pc:docMk/>
            <pc:sldMk cId="240884290" sldId="276"/>
            <ac:picMk id="5" creationId="{84501775-37D4-480D-A9C2-1C8FFDC1D1F5}"/>
          </ac:picMkLst>
        </pc:picChg>
        <pc:picChg chg="mod topLvl">
          <ac:chgData name="김 도영" userId="6d690e97e2340162" providerId="Windows Live" clId="Web-{1B1DD461-590C-4CDA-9D70-B27C0FBED23E}" dt="2021-09-14T09:36:06.685" v="40"/>
          <ac:picMkLst>
            <pc:docMk/>
            <pc:sldMk cId="240884290" sldId="276"/>
            <ac:picMk id="8" creationId="{A4FAFC22-17AC-43A1-9F63-05F9AD6B23CF}"/>
          </ac:picMkLst>
        </pc:picChg>
        <pc:picChg chg="mod topLvl">
          <ac:chgData name="김 도영" userId="6d690e97e2340162" providerId="Windows Live" clId="Web-{1B1DD461-590C-4CDA-9D70-B27C0FBED23E}" dt="2021-09-14T09:36:06.685" v="40"/>
          <ac:picMkLst>
            <pc:docMk/>
            <pc:sldMk cId="240884290" sldId="276"/>
            <ac:picMk id="11" creationId="{6BF80D55-5E11-447B-915A-91B995C61D53}"/>
          </ac:picMkLst>
        </pc:picChg>
        <pc:picChg chg="mod topLvl">
          <ac:chgData name="김 도영" userId="6d690e97e2340162" providerId="Windows Live" clId="Web-{1B1DD461-590C-4CDA-9D70-B27C0FBED23E}" dt="2021-09-14T09:36:06.685" v="40"/>
          <ac:picMkLst>
            <pc:docMk/>
            <pc:sldMk cId="240884290" sldId="276"/>
            <ac:picMk id="13" creationId="{F5159F93-1905-4FD8-9560-D304B2C63F1B}"/>
          </ac:picMkLst>
        </pc:picChg>
      </pc:sldChg>
      <pc:sldChg chg="addSp delSp modSp">
        <pc:chgData name="김 도영" userId="6d690e97e2340162" providerId="Windows Live" clId="Web-{1B1DD461-590C-4CDA-9D70-B27C0FBED23E}" dt="2021-09-14T10:20:13.153" v="1277" actId="20577"/>
        <pc:sldMkLst>
          <pc:docMk/>
          <pc:sldMk cId="4220463746" sldId="278"/>
        </pc:sldMkLst>
        <pc:spChg chg="del">
          <ac:chgData name="김 도영" userId="6d690e97e2340162" providerId="Windows Live" clId="Web-{1B1DD461-590C-4CDA-9D70-B27C0FBED23E}" dt="2021-09-14T10:20:03.591" v="1265"/>
          <ac:spMkLst>
            <pc:docMk/>
            <pc:sldMk cId="4220463746" sldId="278"/>
            <ac:spMk id="4" creationId="{5CCAC662-376D-44F7-8DC7-26539C7C1325}"/>
          </ac:spMkLst>
        </pc:spChg>
        <pc:spChg chg="add mod">
          <ac:chgData name="김 도영" userId="6d690e97e2340162" providerId="Windows Live" clId="Web-{1B1DD461-590C-4CDA-9D70-B27C0FBED23E}" dt="2021-09-14T10:20:13.153" v="1277" actId="20577"/>
          <ac:spMkLst>
            <pc:docMk/>
            <pc:sldMk cId="4220463746" sldId="278"/>
            <ac:spMk id="8" creationId="{F9C398BD-33E3-48FF-8B2D-B506F452130F}"/>
          </ac:spMkLst>
        </pc:spChg>
      </pc:sldChg>
      <pc:sldChg chg="modSp">
        <pc:chgData name="김 도영" userId="6d690e97e2340162" providerId="Windows Live" clId="Web-{1B1DD461-590C-4CDA-9D70-B27C0FBED23E}" dt="2021-09-14T10:17:35.634" v="1200" actId="14100"/>
        <pc:sldMkLst>
          <pc:docMk/>
          <pc:sldMk cId="1450870518" sldId="288"/>
        </pc:sldMkLst>
        <pc:spChg chg="mod">
          <ac:chgData name="김 도영" userId="6d690e97e2340162" providerId="Windows Live" clId="Web-{1B1DD461-590C-4CDA-9D70-B27C0FBED23E}" dt="2021-09-14T10:17:35.634" v="1200" actId="14100"/>
          <ac:spMkLst>
            <pc:docMk/>
            <pc:sldMk cId="1450870518" sldId="288"/>
            <ac:spMk id="2" creationId="{078DDCF3-CAB8-42E9-8A31-9A17D79B31B7}"/>
          </ac:spMkLst>
        </pc:spChg>
      </pc:sldChg>
      <pc:sldChg chg="addSp modSp">
        <pc:chgData name="김 도영" userId="6d690e97e2340162" providerId="Windows Live" clId="Web-{1B1DD461-590C-4CDA-9D70-B27C0FBED23E}" dt="2021-09-14T10:20:37.341" v="1302" actId="1076"/>
        <pc:sldMkLst>
          <pc:docMk/>
          <pc:sldMk cId="2808091463" sldId="297"/>
        </pc:sldMkLst>
        <pc:spChg chg="add mod">
          <ac:chgData name="김 도영" userId="6d690e97e2340162" providerId="Windows Live" clId="Web-{1B1DD461-590C-4CDA-9D70-B27C0FBED23E}" dt="2021-09-14T10:20:37.341" v="1302" actId="1076"/>
          <ac:spMkLst>
            <pc:docMk/>
            <pc:sldMk cId="2808091463" sldId="297"/>
            <ac:spMk id="13" creationId="{71309C59-2014-4323-B2D9-38F47F84E9CE}"/>
          </ac:spMkLst>
        </pc:spChg>
      </pc:sldChg>
      <pc:sldChg chg="addSp delSp modSp modNotes">
        <pc:chgData name="김 도영" userId="6d690e97e2340162" providerId="Windows Live" clId="Web-{1B1DD461-590C-4CDA-9D70-B27C0FBED23E}" dt="2021-09-14T10:19:31.371" v="1264" actId="20577"/>
        <pc:sldMkLst>
          <pc:docMk/>
          <pc:sldMk cId="2677959694" sldId="298"/>
        </pc:sldMkLst>
        <pc:spChg chg="del">
          <ac:chgData name="김 도영" userId="6d690e97e2340162" providerId="Windows Live" clId="Web-{1B1DD461-590C-4CDA-9D70-B27C0FBED23E}" dt="2021-09-14T10:19:25.262" v="1259"/>
          <ac:spMkLst>
            <pc:docMk/>
            <pc:sldMk cId="2677959694" sldId="298"/>
            <ac:spMk id="2" creationId="{078DDCF3-CAB8-42E9-8A31-9A17D79B31B7}"/>
          </ac:spMkLst>
        </pc:spChg>
        <pc:spChg chg="add del">
          <ac:chgData name="김 도영" userId="6d690e97e2340162" providerId="Windows Live" clId="Web-{1B1DD461-590C-4CDA-9D70-B27C0FBED23E}" dt="2021-09-14T10:19:25.262" v="1258"/>
          <ac:spMkLst>
            <pc:docMk/>
            <pc:sldMk cId="2677959694" sldId="298"/>
            <ac:spMk id="6" creationId="{E9876226-A5AD-4A8C-A4A7-012A28FF4E79}"/>
          </ac:spMkLst>
        </pc:spChg>
        <pc:spChg chg="add mod">
          <ac:chgData name="김 도영" userId="6d690e97e2340162" providerId="Windows Live" clId="Web-{1B1DD461-590C-4CDA-9D70-B27C0FBED23E}" dt="2021-09-14T10:19:31.371" v="1264" actId="20577"/>
          <ac:spMkLst>
            <pc:docMk/>
            <pc:sldMk cId="2677959694" sldId="298"/>
            <ac:spMk id="8" creationId="{A64CACF3-2B9E-44CD-AA6D-B8BD80BE0897}"/>
          </ac:spMkLst>
        </pc:spChg>
        <pc:spChg chg="add">
          <ac:chgData name="김 도영" userId="6d690e97e2340162" providerId="Windows Live" clId="Web-{1B1DD461-590C-4CDA-9D70-B27C0FBED23E}" dt="2021-09-14T10:19:25.652" v="1261"/>
          <ac:spMkLst>
            <pc:docMk/>
            <pc:sldMk cId="2677959694" sldId="298"/>
            <ac:spMk id="12" creationId="{9B24FA5A-F8C0-4748-BDB3-B12B20C2CFBB}"/>
          </ac:spMkLst>
        </pc:spChg>
      </pc:sldChg>
      <pc:sldChg chg="addSp delSp modSp modNotes">
        <pc:chgData name="김 도영" userId="6d690e97e2340162" providerId="Windows Live" clId="Web-{1B1DD461-590C-4CDA-9D70-B27C0FBED23E}" dt="2021-09-14T10:19:20.558" v="1257" actId="20577"/>
        <pc:sldMkLst>
          <pc:docMk/>
          <pc:sldMk cId="603071332" sldId="299"/>
        </pc:sldMkLst>
        <pc:spChg chg="del">
          <ac:chgData name="김 도영" userId="6d690e97e2340162" providerId="Windows Live" clId="Web-{1B1DD461-590C-4CDA-9D70-B27C0FBED23E}" dt="2021-09-14T10:19:12.964" v="1250"/>
          <ac:spMkLst>
            <pc:docMk/>
            <pc:sldMk cId="603071332" sldId="299"/>
            <ac:spMk id="2" creationId="{078DDCF3-CAB8-42E9-8A31-9A17D79B31B7}"/>
          </ac:spMkLst>
        </pc:spChg>
        <pc:spChg chg="add del">
          <ac:chgData name="김 도영" userId="6d690e97e2340162" providerId="Windows Live" clId="Web-{1B1DD461-590C-4CDA-9D70-B27C0FBED23E}" dt="2021-09-14T10:19:12.964" v="1249"/>
          <ac:spMkLst>
            <pc:docMk/>
            <pc:sldMk cId="603071332" sldId="299"/>
            <ac:spMk id="8" creationId="{EFA9E5D2-581F-4A36-B333-3164977DAF78}"/>
          </ac:spMkLst>
        </pc:spChg>
        <pc:spChg chg="add mod">
          <ac:chgData name="김 도영" userId="6d690e97e2340162" providerId="Windows Live" clId="Web-{1B1DD461-590C-4CDA-9D70-B27C0FBED23E}" dt="2021-09-14T10:19:20.558" v="1257" actId="20577"/>
          <ac:spMkLst>
            <pc:docMk/>
            <pc:sldMk cId="603071332" sldId="299"/>
            <ac:spMk id="10" creationId="{620B7F2E-F776-4F48-8AE2-FB740172258E}"/>
          </ac:spMkLst>
        </pc:spChg>
        <pc:spChg chg="add mod">
          <ac:chgData name="김 도영" userId="6d690e97e2340162" providerId="Windows Live" clId="Web-{1B1DD461-590C-4CDA-9D70-B27C0FBED23E}" dt="2021-09-14T10:19:16.605" v="1254" actId="1076"/>
          <ac:spMkLst>
            <pc:docMk/>
            <pc:sldMk cId="603071332" sldId="299"/>
            <ac:spMk id="12" creationId="{B5B5A59A-30B6-4BB7-B9EC-2C6891AA535B}"/>
          </ac:spMkLst>
        </pc:spChg>
        <pc:picChg chg="mod">
          <ac:chgData name="김 도영" userId="6d690e97e2340162" providerId="Windows Live" clId="Web-{1B1DD461-590C-4CDA-9D70-B27C0FBED23E}" dt="2021-09-14T10:12:40.377" v="1085" actId="1076"/>
          <ac:picMkLst>
            <pc:docMk/>
            <pc:sldMk cId="603071332" sldId="299"/>
            <ac:picMk id="3" creationId="{FE26191C-CB71-4BAF-A932-8F00C1158B69}"/>
          </ac:picMkLst>
        </pc:picChg>
        <pc:picChg chg="del">
          <ac:chgData name="김 도영" userId="6d690e97e2340162" providerId="Windows Live" clId="Web-{1B1DD461-590C-4CDA-9D70-B27C0FBED23E}" dt="2021-09-14T10:09:31.966" v="929"/>
          <ac:picMkLst>
            <pc:docMk/>
            <pc:sldMk cId="603071332" sldId="299"/>
            <ac:picMk id="4" creationId="{3584F991-5F1F-4E0E-AB13-10235B827C14}"/>
          </ac:picMkLst>
        </pc:picChg>
        <pc:picChg chg="add mod modCrop">
          <ac:chgData name="김 도영" userId="6d690e97e2340162" providerId="Windows Live" clId="Web-{1B1DD461-590C-4CDA-9D70-B27C0FBED23E}" dt="2021-09-14T10:09:47.654" v="936" actId="1076"/>
          <ac:picMkLst>
            <pc:docMk/>
            <pc:sldMk cId="603071332" sldId="299"/>
            <ac:picMk id="6" creationId="{E18C11E7-37AA-4063-9032-0760370317E9}"/>
          </ac:picMkLst>
        </pc:picChg>
      </pc:sldChg>
      <pc:sldChg chg="addSp delSp modSp">
        <pc:chgData name="김 도영" userId="6d690e97e2340162" providerId="Windows Live" clId="Web-{1B1DD461-590C-4CDA-9D70-B27C0FBED23E}" dt="2021-09-14T10:18:18.151" v="1224" actId="14100"/>
        <pc:sldMkLst>
          <pc:docMk/>
          <pc:sldMk cId="346807647" sldId="301"/>
        </pc:sldMkLst>
        <pc:spChg chg="del">
          <ac:chgData name="김 도영" userId="6d690e97e2340162" providerId="Windows Live" clId="Web-{1B1DD461-590C-4CDA-9D70-B27C0FBED23E}" dt="2021-09-14T10:18:00.478" v="1210"/>
          <ac:spMkLst>
            <pc:docMk/>
            <pc:sldMk cId="346807647" sldId="301"/>
            <ac:spMk id="2" creationId="{078DDCF3-CAB8-42E9-8A31-9A17D79B31B7}"/>
          </ac:spMkLst>
        </pc:spChg>
        <pc:spChg chg="mod">
          <ac:chgData name="김 도영" userId="6d690e97e2340162" providerId="Windows Live" clId="Web-{1B1DD461-590C-4CDA-9D70-B27C0FBED23E}" dt="2021-09-14T10:18:18.151" v="1224" actId="14100"/>
          <ac:spMkLst>
            <pc:docMk/>
            <pc:sldMk cId="346807647" sldId="301"/>
            <ac:spMk id="6" creationId="{45893B93-0208-43A7-8084-063774268E36}"/>
          </ac:spMkLst>
        </pc:spChg>
        <pc:spChg chg="add">
          <ac:chgData name="김 도영" userId="6d690e97e2340162" providerId="Windows Live" clId="Web-{1B1DD461-590C-4CDA-9D70-B27C0FBED23E}" dt="2021-09-14T10:18:00.994" v="1211"/>
          <ac:spMkLst>
            <pc:docMk/>
            <pc:sldMk cId="346807647" sldId="301"/>
            <ac:spMk id="9" creationId="{D9F1A3BD-0872-42A7-9A12-448F0488F80A}"/>
          </ac:spMkLst>
        </pc:spChg>
      </pc:sldChg>
      <pc:sldChg chg="addSp delSp modSp modNotes">
        <pc:chgData name="김 도영" userId="6d690e97e2340162" providerId="Windows Live" clId="Web-{1B1DD461-590C-4CDA-9D70-B27C0FBED23E}" dt="2021-09-14T10:18:30.635" v="1229" actId="20577"/>
        <pc:sldMkLst>
          <pc:docMk/>
          <pc:sldMk cId="2599825510" sldId="302"/>
        </pc:sldMkLst>
        <pc:spChg chg="del mod">
          <ac:chgData name="김 도영" userId="6d690e97e2340162" providerId="Windows Live" clId="Web-{1B1DD461-590C-4CDA-9D70-B27C0FBED23E}" dt="2021-09-14T10:18:24.620" v="1226"/>
          <ac:spMkLst>
            <pc:docMk/>
            <pc:sldMk cId="2599825510" sldId="302"/>
            <ac:spMk id="2" creationId="{078DDCF3-CAB8-42E9-8A31-9A17D79B31B7}"/>
          </ac:spMkLst>
        </pc:spChg>
        <pc:spChg chg="add mod">
          <ac:chgData name="김 도영" userId="6d690e97e2340162" providerId="Windows Live" clId="Web-{1B1DD461-590C-4CDA-9D70-B27C0FBED23E}" dt="2021-09-14T10:18:30.635" v="1229" actId="20577"/>
          <ac:spMkLst>
            <pc:docMk/>
            <pc:sldMk cId="2599825510" sldId="302"/>
            <ac:spMk id="3" creationId="{41621E55-1FC3-407E-8085-6FAB2025AB6A}"/>
          </ac:spMkLst>
        </pc:spChg>
        <pc:spChg chg="add">
          <ac:chgData name="김 도영" userId="6d690e97e2340162" providerId="Windows Live" clId="Web-{1B1DD461-590C-4CDA-9D70-B27C0FBED23E}" dt="2021-09-14T10:18:25.057" v="1227"/>
          <ac:spMkLst>
            <pc:docMk/>
            <pc:sldMk cId="2599825510" sldId="302"/>
            <ac:spMk id="5" creationId="{3CD1EF75-04D5-44F2-A8D2-5B9764854AFC}"/>
          </ac:spMkLst>
        </pc:spChg>
      </pc:sldChg>
      <pc:sldChg chg="addSp delSp modSp">
        <pc:chgData name="김 도영" userId="6d690e97e2340162" providerId="Windows Live" clId="Web-{1B1DD461-590C-4CDA-9D70-B27C0FBED23E}" dt="2021-09-14T10:18:38.620" v="1235" actId="20577"/>
        <pc:sldMkLst>
          <pc:docMk/>
          <pc:sldMk cId="588486088" sldId="303"/>
        </pc:sldMkLst>
        <pc:spChg chg="del">
          <ac:chgData name="김 도영" userId="6d690e97e2340162" providerId="Windows Live" clId="Web-{1B1DD461-590C-4CDA-9D70-B27C0FBED23E}" dt="2021-09-14T10:18:34.776" v="1230"/>
          <ac:spMkLst>
            <pc:docMk/>
            <pc:sldMk cId="588486088" sldId="303"/>
            <ac:spMk id="2" creationId="{078DDCF3-CAB8-42E9-8A31-9A17D79B31B7}"/>
          </ac:spMkLst>
        </pc:spChg>
        <pc:spChg chg="mod">
          <ac:chgData name="김 도영" userId="6d690e97e2340162" providerId="Windows Live" clId="Web-{1B1DD461-590C-4CDA-9D70-B27C0FBED23E}" dt="2021-09-14T10:18:38.620" v="1235" actId="20577"/>
          <ac:spMkLst>
            <pc:docMk/>
            <pc:sldMk cId="588486088" sldId="303"/>
            <ac:spMk id="6" creationId="{45893B93-0208-43A7-8084-063774268E36}"/>
          </ac:spMkLst>
        </pc:spChg>
        <pc:spChg chg="add">
          <ac:chgData name="김 도영" userId="6d690e97e2340162" providerId="Windows Live" clId="Web-{1B1DD461-590C-4CDA-9D70-B27C0FBED23E}" dt="2021-09-14T10:18:35.214" v="1231"/>
          <ac:spMkLst>
            <pc:docMk/>
            <pc:sldMk cId="588486088" sldId="303"/>
            <ac:spMk id="12" creationId="{3DC30A1E-CB90-4A80-935A-8B246E9F4100}"/>
          </ac:spMkLst>
        </pc:spChg>
      </pc:sldChg>
      <pc:sldChg chg="addSp delSp modSp ord modNotes">
        <pc:chgData name="김 도영" userId="6d690e97e2340162" providerId="Windows Live" clId="Web-{1B1DD461-590C-4CDA-9D70-B27C0FBED23E}" dt="2021-09-14T10:18:53.605" v="1244" actId="14100"/>
        <pc:sldMkLst>
          <pc:docMk/>
          <pc:sldMk cId="813575130" sldId="305"/>
        </pc:sldMkLst>
        <pc:spChg chg="del mod">
          <ac:chgData name="김 도영" userId="6d690e97e2340162" providerId="Windows Live" clId="Web-{1B1DD461-590C-4CDA-9D70-B27C0FBED23E}" dt="2021-09-14T10:18:42.604" v="1236"/>
          <ac:spMkLst>
            <pc:docMk/>
            <pc:sldMk cId="813575130" sldId="305"/>
            <ac:spMk id="2" creationId="{078DDCF3-CAB8-42E9-8A31-9A17D79B31B7}"/>
          </ac:spMkLst>
        </pc:spChg>
        <pc:spChg chg="del">
          <ac:chgData name="김 도영" userId="6d690e97e2340162" providerId="Windows Live" clId="Web-{1B1DD461-590C-4CDA-9D70-B27C0FBED23E}" dt="2021-09-14T09:39:43.877" v="220"/>
          <ac:spMkLst>
            <pc:docMk/>
            <pc:sldMk cId="813575130" sldId="305"/>
            <ac:spMk id="6" creationId="{45893B93-0208-43A7-8084-063774268E36}"/>
          </ac:spMkLst>
        </pc:spChg>
        <pc:spChg chg="add mod">
          <ac:chgData name="김 도영" userId="6d690e97e2340162" providerId="Windows Live" clId="Web-{1B1DD461-590C-4CDA-9D70-B27C0FBED23E}" dt="2021-09-14T10:18:53.605" v="1244" actId="14100"/>
          <ac:spMkLst>
            <pc:docMk/>
            <pc:sldMk cId="813575130" sldId="305"/>
            <ac:spMk id="12" creationId="{FD9D21C7-7B54-49B3-9385-0F8714052DEA}"/>
          </ac:spMkLst>
        </pc:spChg>
        <pc:spChg chg="add">
          <ac:chgData name="김 도영" userId="6d690e97e2340162" providerId="Windows Live" clId="Web-{1B1DD461-590C-4CDA-9D70-B27C0FBED23E}" dt="2021-09-14T10:18:43.057" v="1237"/>
          <ac:spMkLst>
            <pc:docMk/>
            <pc:sldMk cId="813575130" sldId="305"/>
            <ac:spMk id="14" creationId="{2F3E7A06-F572-41D2-B5B8-B60C5992EA24}"/>
          </ac:spMkLst>
        </pc:spChg>
        <pc:grpChg chg="add del mod">
          <ac:chgData name="김 도영" userId="6d690e97e2340162" providerId="Windows Live" clId="Web-{1B1DD461-590C-4CDA-9D70-B27C0FBED23E}" dt="2021-09-14T10:04:33.538" v="810"/>
          <ac:grpSpMkLst>
            <pc:docMk/>
            <pc:sldMk cId="813575130" sldId="305"/>
            <ac:grpSpMk id="10" creationId="{04BF3BDB-ECE7-4BF8-BD9B-48A8F9214EAB}"/>
          </ac:grpSpMkLst>
        </pc:grpChg>
        <pc:picChg chg="del mod modCrop">
          <ac:chgData name="김 도영" userId="6d690e97e2340162" providerId="Windows Live" clId="Web-{1B1DD461-590C-4CDA-9D70-B27C0FBED23E}" dt="2021-09-14T09:52:00.942" v="717"/>
          <ac:picMkLst>
            <pc:docMk/>
            <pc:sldMk cId="813575130" sldId="305"/>
            <ac:picMk id="3" creationId="{0FCB4E7D-E87B-4AEE-8420-3F8C74AFC2A3}"/>
          </ac:picMkLst>
        </pc:picChg>
        <pc:picChg chg="add mod topLvl">
          <ac:chgData name="김 도영" userId="6d690e97e2340162" providerId="Windows Live" clId="Web-{1B1DD461-590C-4CDA-9D70-B27C0FBED23E}" dt="2021-09-14T10:04:33.538" v="810"/>
          <ac:picMkLst>
            <pc:docMk/>
            <pc:sldMk cId="813575130" sldId="305"/>
            <ac:picMk id="4" creationId="{60A95519-C7A5-4AB0-9581-52F3FD35E6A0}"/>
          </ac:picMkLst>
        </pc:picChg>
        <pc:picChg chg="add mod topLvl modCrop">
          <ac:chgData name="김 도영" userId="6d690e97e2340162" providerId="Windows Live" clId="Web-{1B1DD461-590C-4CDA-9D70-B27C0FBED23E}" dt="2021-09-14T10:04:33.538" v="810"/>
          <ac:picMkLst>
            <pc:docMk/>
            <pc:sldMk cId="813575130" sldId="305"/>
            <ac:picMk id="5" creationId="{B5A2A5FD-B489-4059-AB92-3643232CEC19}"/>
          </ac:picMkLst>
        </pc:picChg>
        <pc:cxnChg chg="add del mod">
          <ac:chgData name="김 도영" userId="6d690e97e2340162" providerId="Windows Live" clId="Web-{1B1DD461-590C-4CDA-9D70-B27C0FBED23E}" dt="2021-09-14T10:03:26.411" v="795"/>
          <ac:cxnSpMkLst>
            <pc:docMk/>
            <pc:sldMk cId="813575130" sldId="305"/>
            <ac:cxnSpMk id="8" creationId="{7E0592A5-8B1E-4F10-86E1-EA9FE46D68F5}"/>
          </ac:cxnSpMkLst>
        </pc:cxnChg>
        <pc:cxnChg chg="add mod topLvl">
          <ac:chgData name="김 도영" userId="6d690e97e2340162" providerId="Windows Live" clId="Web-{1B1DD461-590C-4CDA-9D70-B27C0FBED23E}" dt="2021-09-14T10:04:40.663" v="812" actId="1076"/>
          <ac:cxnSpMkLst>
            <pc:docMk/>
            <pc:sldMk cId="813575130" sldId="305"/>
            <ac:cxnSpMk id="9" creationId="{C1D1C669-939B-4BEF-8E60-49670E07C3A4}"/>
          </ac:cxnSpMkLst>
        </pc:cxnChg>
      </pc:sldChg>
      <pc:sldChg chg="modSp modNotes">
        <pc:chgData name="김 도영" userId="6d690e97e2340162" providerId="Windows Live" clId="Web-{1B1DD461-590C-4CDA-9D70-B27C0FBED23E}" dt="2021-09-14T10:17:27.196" v="1196" actId="14100"/>
        <pc:sldMkLst>
          <pc:docMk/>
          <pc:sldMk cId="1521584976" sldId="313"/>
        </pc:sldMkLst>
        <pc:spChg chg="mod">
          <ac:chgData name="김 도영" userId="6d690e97e2340162" providerId="Windows Live" clId="Web-{1B1DD461-590C-4CDA-9D70-B27C0FBED23E}" dt="2021-09-14T10:17:27.196" v="1196" actId="14100"/>
          <ac:spMkLst>
            <pc:docMk/>
            <pc:sldMk cId="1521584976" sldId="313"/>
            <ac:spMk id="2" creationId="{078DDCF3-CAB8-42E9-8A31-9A17D79B31B7}"/>
          </ac:spMkLst>
        </pc:spChg>
      </pc:sldChg>
      <pc:sldChg chg="add del replId">
        <pc:chgData name="김 도영" userId="6d690e97e2340162" providerId="Windows Live" clId="Web-{1B1DD461-590C-4CDA-9D70-B27C0FBED23E}" dt="2021-09-14T09:41:52.052" v="222"/>
        <pc:sldMkLst>
          <pc:docMk/>
          <pc:sldMk cId="833161003" sldId="315"/>
        </pc:sldMkLst>
      </pc:sldChg>
      <pc:sldChg chg="addSp delSp modSp add replId modNotes">
        <pc:chgData name="김 도영" userId="6d690e97e2340162" providerId="Windows Live" clId="Web-{1B1DD461-590C-4CDA-9D70-B27C0FBED23E}" dt="2021-09-14T10:17:56.353" v="1209"/>
        <pc:sldMkLst>
          <pc:docMk/>
          <pc:sldMk cId="3535241772" sldId="315"/>
        </pc:sldMkLst>
        <pc:spChg chg="del mod">
          <ac:chgData name="김 도영" userId="6d690e97e2340162" providerId="Windows Live" clId="Web-{1B1DD461-590C-4CDA-9D70-B27C0FBED23E}" dt="2021-09-14T10:17:55.338" v="1208"/>
          <ac:spMkLst>
            <pc:docMk/>
            <pc:sldMk cId="3535241772" sldId="315"/>
            <ac:spMk id="2" creationId="{078DDCF3-CAB8-42E9-8A31-9A17D79B31B7}"/>
          </ac:spMkLst>
        </pc:spChg>
        <pc:spChg chg="add del mod">
          <ac:chgData name="김 도영" userId="6d690e97e2340162" providerId="Windows Live" clId="Web-{1B1DD461-590C-4CDA-9D70-B27C0FBED23E}" dt="2021-09-14T10:16:38.008" v="1177"/>
          <ac:spMkLst>
            <pc:docMk/>
            <pc:sldMk cId="3535241772" sldId="315"/>
            <ac:spMk id="3" creationId="{61726080-A1B5-42E2-9688-8E6B5FE6AF43}"/>
          </ac:spMkLst>
        </pc:spChg>
        <pc:spChg chg="add mod">
          <ac:chgData name="김 도영" userId="6d690e97e2340162" providerId="Windows Live" clId="Web-{1B1DD461-590C-4CDA-9D70-B27C0FBED23E}" dt="2021-09-14T10:17:08.321" v="1187" actId="20577"/>
          <ac:spMkLst>
            <pc:docMk/>
            <pc:sldMk cId="3535241772" sldId="315"/>
            <ac:spMk id="5" creationId="{3A1B023D-BEAE-4546-84E7-84A513A2A97D}"/>
          </ac:spMkLst>
        </pc:spChg>
        <pc:spChg chg="add del mod">
          <ac:chgData name="김 도영" userId="6d690e97e2340162" providerId="Windows Live" clId="Web-{1B1DD461-590C-4CDA-9D70-B27C0FBED23E}" dt="2021-09-14T10:17:53.853" v="1207"/>
          <ac:spMkLst>
            <pc:docMk/>
            <pc:sldMk cId="3535241772" sldId="315"/>
            <ac:spMk id="6" creationId="{19A7FA71-88DE-4068-89EE-75B755DB96C8}"/>
          </ac:spMkLst>
        </pc:spChg>
        <pc:spChg chg="add">
          <ac:chgData name="김 도영" userId="6d690e97e2340162" providerId="Windows Live" clId="Web-{1B1DD461-590C-4CDA-9D70-B27C0FBED23E}" dt="2021-09-14T10:17:56.353" v="1209"/>
          <ac:spMkLst>
            <pc:docMk/>
            <pc:sldMk cId="3535241772" sldId="315"/>
            <ac:spMk id="12" creationId="{F8331F37-A1ED-4217-9B56-F84141BE18C8}"/>
          </ac:spMkLst>
        </pc:spChg>
      </pc:sldChg>
      <pc:sldChg chg="addSp delSp modSp add replId modNotes">
        <pc:chgData name="김 도영" userId="6d690e97e2340162" providerId="Windows Live" clId="Web-{1B1DD461-590C-4CDA-9D70-B27C0FBED23E}" dt="2021-09-14T10:19:00.558" v="1248"/>
        <pc:sldMkLst>
          <pc:docMk/>
          <pc:sldMk cId="3882397236" sldId="316"/>
        </pc:sldMkLst>
        <pc:spChg chg="del mod">
          <ac:chgData name="김 도영" userId="6d690e97e2340162" providerId="Windows Live" clId="Web-{1B1DD461-590C-4CDA-9D70-B27C0FBED23E}" dt="2021-09-14T10:19:00.167" v="1246"/>
          <ac:spMkLst>
            <pc:docMk/>
            <pc:sldMk cId="3882397236" sldId="316"/>
            <ac:spMk id="2" creationId="{078DDCF3-CAB8-42E9-8A31-9A17D79B31B7}"/>
          </ac:spMkLst>
        </pc:spChg>
        <pc:spChg chg="add del">
          <ac:chgData name="김 도영" userId="6d690e97e2340162" providerId="Windows Live" clId="Web-{1B1DD461-590C-4CDA-9D70-B27C0FBED23E}" dt="2021-09-14T10:18:58.511" v="1245"/>
          <ac:spMkLst>
            <pc:docMk/>
            <pc:sldMk cId="3882397236" sldId="316"/>
            <ac:spMk id="5" creationId="{700CA1C2-FF3B-488A-9B4A-93647B621C6C}"/>
          </ac:spMkLst>
        </pc:spChg>
        <pc:spChg chg="add del">
          <ac:chgData name="김 도영" userId="6d690e97e2340162" providerId="Windows Live" clId="Web-{1B1DD461-590C-4CDA-9D70-B27C0FBED23E}" dt="2021-09-14T10:16:52.430" v="1182"/>
          <ac:spMkLst>
            <pc:docMk/>
            <pc:sldMk cId="3882397236" sldId="316"/>
            <ac:spMk id="7" creationId="{274B15DD-246A-47CF-ADC0-CCBE6CDA78C1}"/>
          </ac:spMkLst>
        </pc:spChg>
        <pc:spChg chg="add">
          <ac:chgData name="김 도영" userId="6d690e97e2340162" providerId="Windows Live" clId="Web-{1B1DD461-590C-4CDA-9D70-B27C0FBED23E}" dt="2021-09-14T10:19:00.542" v="1247"/>
          <ac:spMkLst>
            <pc:docMk/>
            <pc:sldMk cId="3882397236" sldId="316"/>
            <ac:spMk id="9" creationId="{9080A5F5-5DF9-4DB1-B781-E0E724DF6AB7}"/>
          </ac:spMkLst>
        </pc:spChg>
        <pc:spChg chg="add">
          <ac:chgData name="김 도영" userId="6d690e97e2340162" providerId="Windows Live" clId="Web-{1B1DD461-590C-4CDA-9D70-B27C0FBED23E}" dt="2021-09-14T10:19:00.558" v="1248"/>
          <ac:spMkLst>
            <pc:docMk/>
            <pc:sldMk cId="3882397236" sldId="316"/>
            <ac:spMk id="11" creationId="{9726C7B5-65B0-4B15-883A-034F4BD5B6D4}"/>
          </ac:spMkLst>
        </pc:spChg>
        <pc:picChg chg="mod modCrop">
          <ac:chgData name="김 도영" userId="6d690e97e2340162" providerId="Windows Live" clId="Web-{1B1DD461-590C-4CDA-9D70-B27C0FBED23E}" dt="2021-09-14T10:01:17.377" v="763" actId="1076"/>
          <ac:picMkLst>
            <pc:docMk/>
            <pc:sldMk cId="3882397236" sldId="316"/>
            <ac:picMk id="3" creationId="{0FCB4E7D-E87B-4AEE-8420-3F8C74AFC2A3}"/>
          </ac:picMkLst>
        </pc:picChg>
      </pc:sldChg>
      <pc:sldChg chg="modSp add del replId">
        <pc:chgData name="김 도영" userId="6d690e97e2340162" providerId="Windows Live" clId="Web-{1B1DD461-590C-4CDA-9D70-B27C0FBED23E}" dt="2021-09-14T09:57:28.090" v="743"/>
        <pc:sldMkLst>
          <pc:docMk/>
          <pc:sldMk cId="2809547847" sldId="317"/>
        </pc:sldMkLst>
        <pc:spChg chg="mod">
          <ac:chgData name="김 도영" userId="6d690e97e2340162" providerId="Windows Live" clId="Web-{1B1DD461-590C-4CDA-9D70-B27C0FBED23E}" dt="2021-09-14T09:53:18.990" v="724" actId="20577"/>
          <ac:spMkLst>
            <pc:docMk/>
            <pc:sldMk cId="2809547847" sldId="317"/>
            <ac:spMk id="2" creationId="{078DDCF3-CAB8-42E9-8A31-9A17D79B31B7}"/>
          </ac:spMkLst>
        </pc:spChg>
      </pc:sldChg>
    </pc:docChg>
  </pc:docChgLst>
  <pc:docChgLst>
    <pc:chgData name="김 도영" userId="6d690e97e2340162" providerId="Windows Live" clId="Web-{0E53C541-A790-4A22-B28A-049F71DB46F0}"/>
    <pc:docChg chg="addSld delSld modSld sldOrd">
      <pc:chgData name="김 도영" userId="6d690e97e2340162" providerId="Windows Live" clId="Web-{0E53C541-A790-4A22-B28A-049F71DB46F0}" dt="2021-09-13T06:56:05.852" v="920" actId="1076"/>
      <pc:docMkLst>
        <pc:docMk/>
      </pc:docMkLst>
      <pc:sldChg chg="addSp delSp modSp">
        <pc:chgData name="김 도영" userId="6d690e97e2340162" providerId="Windows Live" clId="Web-{0E53C541-A790-4A22-B28A-049F71DB46F0}" dt="2021-09-13T06:54:43.460" v="859" actId="1076"/>
        <pc:sldMkLst>
          <pc:docMk/>
          <pc:sldMk cId="3033841025" sldId="272"/>
        </pc:sldMkLst>
        <pc:spChg chg="del">
          <ac:chgData name="김 도영" userId="6d690e97e2340162" providerId="Windows Live" clId="Web-{0E53C541-A790-4A22-B28A-049F71DB46F0}" dt="2021-09-13T05:49:50.192" v="140"/>
          <ac:spMkLst>
            <pc:docMk/>
            <pc:sldMk cId="3033841025" sldId="272"/>
            <ac:spMk id="6" creationId="{9A3E1F48-B0BB-441A-A0CF-FBCA3AF7DE11}"/>
          </ac:spMkLst>
        </pc:spChg>
        <pc:spChg chg="add del mod">
          <ac:chgData name="김 도영" userId="6d690e97e2340162" providerId="Windows Live" clId="Web-{0E53C541-A790-4A22-B28A-049F71DB46F0}" dt="2021-09-13T06:54:03.459" v="842"/>
          <ac:spMkLst>
            <pc:docMk/>
            <pc:sldMk cId="3033841025" sldId="272"/>
            <ac:spMk id="35" creationId="{0AAC83E8-8C94-4734-A3A6-BF1384C4DA8F}"/>
          </ac:spMkLst>
        </pc:spChg>
        <pc:spChg chg="add del mod">
          <ac:chgData name="김 도영" userId="6d690e97e2340162" providerId="Windows Live" clId="Web-{0E53C541-A790-4A22-B28A-049F71DB46F0}" dt="2021-09-13T06:54:03.459" v="841"/>
          <ac:spMkLst>
            <pc:docMk/>
            <pc:sldMk cId="3033841025" sldId="272"/>
            <ac:spMk id="36" creationId="{BCFA9AA2-6AE2-450C-BFC0-40FCC5324EE5}"/>
          </ac:spMkLst>
        </pc:spChg>
        <pc:spChg chg="add del mod">
          <ac:chgData name="김 도영" userId="6d690e97e2340162" providerId="Windows Live" clId="Web-{0E53C541-A790-4A22-B28A-049F71DB46F0}" dt="2021-09-13T06:54:06.400" v="853"/>
          <ac:spMkLst>
            <pc:docMk/>
            <pc:sldMk cId="3033841025" sldId="272"/>
            <ac:spMk id="37" creationId="{071C934F-B2DA-4C97-98F9-CB4914338C87}"/>
          </ac:spMkLst>
        </pc:spChg>
        <pc:spChg chg="add del mod ord">
          <ac:chgData name="김 도영" userId="6d690e97e2340162" providerId="Windows Live" clId="Web-{0E53C541-A790-4A22-B28A-049F71DB46F0}" dt="2021-09-13T06:54:04.975" v="846"/>
          <ac:spMkLst>
            <pc:docMk/>
            <pc:sldMk cId="3033841025" sldId="272"/>
            <ac:spMk id="38" creationId="{B175DE36-8204-4C49-9B0A-48AA65AEA822}"/>
          </ac:spMkLst>
        </pc:spChg>
        <pc:spChg chg="add del mod">
          <ac:chgData name="김 도영" userId="6d690e97e2340162" providerId="Windows Live" clId="Web-{0E53C541-A790-4A22-B28A-049F71DB46F0}" dt="2021-09-13T06:54:06.400" v="852"/>
          <ac:spMkLst>
            <pc:docMk/>
            <pc:sldMk cId="3033841025" sldId="272"/>
            <ac:spMk id="39" creationId="{FA76D8FF-B1FE-480C-9581-8667D0A3DAE7}"/>
          </ac:spMkLst>
        </pc:spChg>
        <pc:spChg chg="add del mod">
          <ac:chgData name="김 도영" userId="6d690e97e2340162" providerId="Windows Live" clId="Web-{0E53C541-A790-4A22-B28A-049F71DB46F0}" dt="2021-09-13T06:54:06.400" v="851"/>
          <ac:spMkLst>
            <pc:docMk/>
            <pc:sldMk cId="3033841025" sldId="272"/>
            <ac:spMk id="40" creationId="{88F32C53-10F1-42CD-A4D8-98DFF2A8AD6C}"/>
          </ac:spMkLst>
        </pc:spChg>
        <pc:spChg chg="add del mod">
          <ac:chgData name="김 도영" userId="6d690e97e2340162" providerId="Windows Live" clId="Web-{0E53C541-A790-4A22-B28A-049F71DB46F0}" dt="2021-09-13T06:54:06.400" v="849"/>
          <ac:spMkLst>
            <pc:docMk/>
            <pc:sldMk cId="3033841025" sldId="272"/>
            <ac:spMk id="41" creationId="{0472DCA4-5FC1-4D5B-945A-0FF5781DA552}"/>
          </ac:spMkLst>
        </pc:spChg>
        <pc:spChg chg="add del mod">
          <ac:chgData name="김 도영" userId="6d690e97e2340162" providerId="Windows Live" clId="Web-{0E53C541-A790-4A22-B28A-049F71DB46F0}" dt="2021-09-13T06:54:06.400" v="848"/>
          <ac:spMkLst>
            <pc:docMk/>
            <pc:sldMk cId="3033841025" sldId="272"/>
            <ac:spMk id="42" creationId="{E17FA326-27DB-4853-BAEC-5724938E693B}"/>
          </ac:spMkLst>
        </pc:spChg>
        <pc:spChg chg="add del mod">
          <ac:chgData name="김 도영" userId="6d690e97e2340162" providerId="Windows Live" clId="Web-{0E53C541-A790-4A22-B28A-049F71DB46F0}" dt="2021-09-13T06:54:06.388" v="847"/>
          <ac:spMkLst>
            <pc:docMk/>
            <pc:sldMk cId="3033841025" sldId="272"/>
            <ac:spMk id="43" creationId="{D57A7C7D-6F65-4A6B-9DBC-E6366FB77005}"/>
          </ac:spMkLst>
        </pc:spChg>
        <pc:spChg chg="add del mod ord">
          <ac:chgData name="김 도영" userId="6d690e97e2340162" providerId="Windows Live" clId="Web-{0E53C541-A790-4A22-B28A-049F71DB46F0}" dt="2021-09-13T06:54:06.400" v="850"/>
          <ac:spMkLst>
            <pc:docMk/>
            <pc:sldMk cId="3033841025" sldId="272"/>
            <ac:spMk id="97" creationId="{DF68F145-BA3C-45BE-B291-03EE645896E9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00" creationId="{066323CA-6276-4B30-896F-CA2103E7104C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06" creationId="{C0A01D2C-FD6F-41A9-AC03-270B5E3CE32B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2" creationId="{55189FBD-102D-4277-ABBB-8E3230FFBD55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4" creationId="{6A603778-9A6B-4BF3-8782-F7205AEF1898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5" creationId="{F4E7CA1F-2A95-452C-8685-7E864D86E4D1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6" creationId="{02E02DA6-9618-40B3-B20E-63ECCE6C321C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7" creationId="{B566CA7F-BDBC-4532-908C-EEC185050D60}"/>
          </ac:spMkLst>
        </pc:spChg>
        <pc:spChg chg="add">
          <ac:chgData name="김 도영" userId="6d690e97e2340162" providerId="Windows Live" clId="Web-{0E53C541-A790-4A22-B28A-049F71DB46F0}" dt="2021-09-13T06:54:12.100" v="854"/>
          <ac:spMkLst>
            <pc:docMk/>
            <pc:sldMk cId="3033841025" sldId="272"/>
            <ac:spMk id="118" creationId="{0EA0126B-A82E-4869-814A-1295A7FCE759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21" creationId="{066323CA-6276-4B30-896F-CA2103E7104C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27" creationId="{C0A01D2C-FD6F-41A9-AC03-270B5E3CE32B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3" creationId="{55189FBD-102D-4277-ABBB-8E3230FFBD55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5" creationId="{6A603778-9A6B-4BF3-8782-F7205AEF1898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6" creationId="{F4E7CA1F-2A95-452C-8685-7E864D86E4D1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7" creationId="{02E02DA6-9618-40B3-B20E-63ECCE6C321C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8" creationId="{B566CA7F-BDBC-4532-908C-EEC185050D60}"/>
          </ac:spMkLst>
        </pc:spChg>
        <pc:spChg chg="add">
          <ac:chgData name="김 도영" userId="6d690e97e2340162" providerId="Windows Live" clId="Web-{0E53C541-A790-4A22-B28A-049F71DB46F0}" dt="2021-09-13T06:54:18.616" v="855"/>
          <ac:spMkLst>
            <pc:docMk/>
            <pc:sldMk cId="3033841025" sldId="272"/>
            <ac:spMk id="139" creationId="{0EA0126B-A82E-4869-814A-1295A7FCE759}"/>
          </ac:spMkLst>
        </pc:spChg>
        <pc:grpChg chg="add mod">
          <ac:chgData name="김 도영" userId="6d690e97e2340162" providerId="Windows Live" clId="Web-{0E53C541-A790-4A22-B28A-049F71DB46F0}" dt="2021-09-13T06:54:43.460" v="859" actId="1076"/>
          <ac:grpSpMkLst>
            <pc:docMk/>
            <pc:sldMk cId="3033841025" sldId="272"/>
            <ac:grpSpMk id="98" creationId="{0CFB7412-0615-4208-B529-2F19067A22F8}"/>
          </ac:grpSpMkLst>
        </pc:grpChg>
        <pc:grpChg chg="add del mod">
          <ac:chgData name="김 도영" userId="6d690e97e2340162" providerId="Windows Live" clId="Web-{0E53C541-A790-4A22-B28A-049F71DB46F0}" dt="2021-09-13T06:54:33.007" v="857"/>
          <ac:grpSpMkLst>
            <pc:docMk/>
            <pc:sldMk cId="3033841025" sldId="272"/>
            <ac:grpSpMk id="119" creationId="{0CFB7412-0615-4208-B529-2F19067A22F8}"/>
          </ac:grpSpMkLst>
        </pc:grpChg>
        <pc:picChg chg="add del mod">
          <ac:chgData name="김 도영" userId="6d690e97e2340162" providerId="Windows Live" clId="Web-{0E53C541-A790-4A22-B28A-049F71DB46F0}" dt="2021-09-13T05:52:04.725" v="195"/>
          <ac:picMkLst>
            <pc:docMk/>
            <pc:sldMk cId="3033841025" sldId="272"/>
            <ac:picMk id="3" creationId="{77CFE9C5-813F-40AA-A637-BA1C39D72ED2}"/>
          </ac:picMkLst>
        </pc:picChg>
        <pc:picChg chg="del">
          <ac:chgData name="김 도영" userId="6d690e97e2340162" providerId="Windows Live" clId="Web-{0E53C541-A790-4A22-B28A-049F71DB46F0}" dt="2021-09-13T05:49:44.738" v="134"/>
          <ac:picMkLst>
            <pc:docMk/>
            <pc:sldMk cId="3033841025" sldId="272"/>
            <ac:picMk id="5" creationId="{A620466D-DC59-495B-9C5C-F34A71F1C99A}"/>
          </ac:picMkLst>
        </pc:picChg>
        <pc:picChg chg="add del mod">
          <ac:chgData name="김 도영" userId="6d690e97e2340162" providerId="Windows Live" clId="Web-{0E53C541-A790-4A22-B28A-049F71DB46F0}" dt="2021-09-13T05:52:14.647" v="201"/>
          <ac:picMkLst>
            <pc:docMk/>
            <pc:sldMk cId="3033841025" sldId="272"/>
            <ac:picMk id="30" creationId="{5E917B34-7236-4455-94BE-616105663C68}"/>
          </ac:picMkLst>
        </pc:picChg>
        <pc:picChg chg="add del mod">
          <ac:chgData name="김 도영" userId="6d690e97e2340162" providerId="Windows Live" clId="Web-{0E53C541-A790-4A22-B28A-049F71DB46F0}" dt="2021-09-13T05:52:21.397" v="203"/>
          <ac:picMkLst>
            <pc:docMk/>
            <pc:sldMk cId="3033841025" sldId="272"/>
            <ac:picMk id="31" creationId="{D74C429E-5586-4973-A2DA-717340EE76C9}"/>
          </ac:picMkLst>
        </pc:picChg>
        <pc:picChg chg="add del mod">
          <ac:chgData name="김 도영" userId="6d690e97e2340162" providerId="Windows Live" clId="Web-{0E53C541-A790-4A22-B28A-049F71DB46F0}" dt="2021-09-13T06:54:03.459" v="844"/>
          <ac:picMkLst>
            <pc:docMk/>
            <pc:sldMk cId="3033841025" sldId="272"/>
            <ac:picMk id="32" creationId="{8A2FD7FE-138F-4D5E-B76D-0D446FCBA72E}"/>
          </ac:picMkLst>
        </pc:picChg>
        <pc:picChg chg="add del mod">
          <ac:chgData name="김 도영" userId="6d690e97e2340162" providerId="Windows Live" clId="Web-{0E53C541-A790-4A22-B28A-049F71DB46F0}" dt="2021-09-13T06:54:03.459" v="843"/>
          <ac:picMkLst>
            <pc:docMk/>
            <pc:sldMk cId="3033841025" sldId="272"/>
            <ac:picMk id="33" creationId="{5F52405E-CDDD-4CF9-90A6-5057F1E9C2D4}"/>
          </ac:picMkLst>
        </pc:picChg>
        <pc:picChg chg="add del mod">
          <ac:chgData name="김 도영" userId="6d690e97e2340162" providerId="Windows Live" clId="Web-{0E53C541-A790-4A22-B28A-049F71DB46F0}" dt="2021-09-13T06:54:04.288" v="845"/>
          <ac:picMkLst>
            <pc:docMk/>
            <pc:sldMk cId="3033841025" sldId="272"/>
            <ac:picMk id="34" creationId="{8AB1FC25-2A6C-4E0D-9DBB-3BAEC3571548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99" creationId="{8A9CF57B-8BAE-41DF-AC34-917455665F2A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1" creationId="{9018A03C-4CA2-4374-9F5E-22BF74EB7E68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2" creationId="{8E3D4968-939E-4F56-A29B-A2E9EBC05151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3" creationId="{3D9C7F5A-43CD-43E2-8DFA-88BB7281FD96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4" creationId="{E9634273-8350-4B05-9507-EA7149604709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5" creationId="{38B4469C-20A8-41D2-A387-2CB673DC94C6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7" creationId="{60FE68B4-2253-47F0-B1B2-0EF924F8080F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8" creationId="{C06794CF-C97E-4788-9258-02416D01E866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09" creationId="{47CF987B-276E-4309-B077-641585738CDB}"/>
          </ac:picMkLst>
        </pc:picChg>
        <pc:picChg chg="add">
          <ac:chgData name="김 도영" userId="6d690e97e2340162" providerId="Windows Live" clId="Web-{0E53C541-A790-4A22-B28A-049F71DB46F0}" dt="2021-09-13T06:54:12.100" v="854"/>
          <ac:picMkLst>
            <pc:docMk/>
            <pc:sldMk cId="3033841025" sldId="272"/>
            <ac:picMk id="110" creationId="{A4315C99-2136-49DD-87B6-EF62B25C1951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0" creationId="{8A9CF57B-8BAE-41DF-AC34-917455665F2A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2" creationId="{9018A03C-4CA2-4374-9F5E-22BF74EB7E68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3" creationId="{8E3D4968-939E-4F56-A29B-A2E9EBC05151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4" creationId="{3D9C7F5A-43CD-43E2-8DFA-88BB7281FD96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5" creationId="{E9634273-8350-4B05-9507-EA7149604709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6" creationId="{38B4469C-20A8-41D2-A387-2CB673DC94C6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8" creationId="{60FE68B4-2253-47F0-B1B2-0EF924F8080F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29" creationId="{C06794CF-C97E-4788-9258-02416D01E866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30" creationId="{47CF987B-276E-4309-B077-641585738CDB}"/>
          </ac:picMkLst>
        </pc:picChg>
        <pc:picChg chg="add">
          <ac:chgData name="김 도영" userId="6d690e97e2340162" providerId="Windows Live" clId="Web-{0E53C541-A790-4A22-B28A-049F71DB46F0}" dt="2021-09-13T06:54:18.616" v="855"/>
          <ac:picMkLst>
            <pc:docMk/>
            <pc:sldMk cId="3033841025" sldId="272"/>
            <ac:picMk id="131" creationId="{A4315C99-2136-49DD-87B6-EF62B25C1951}"/>
          </ac:picMkLst>
        </pc:picChg>
        <pc:inkChg chg="add del">
          <ac:chgData name="김 도영" userId="6d690e97e2340162" providerId="Windows Live" clId="Web-{0E53C541-A790-4A22-B28A-049F71DB46F0}" dt="2021-09-13T05:50:29.786" v="153"/>
          <ac:inkMkLst>
            <pc:docMk/>
            <pc:sldMk cId="3033841025" sldId="272"/>
            <ac:inkMk id="7" creationId="{8E3EEEBA-AA1F-4E4D-AE49-D174F2855F3E}"/>
          </ac:inkMkLst>
        </pc:inkChg>
        <pc:inkChg chg="add del">
          <ac:chgData name="김 도영" userId="6d690e97e2340162" providerId="Windows Live" clId="Web-{0E53C541-A790-4A22-B28A-049F71DB46F0}" dt="2021-09-13T05:50:29.786" v="152"/>
          <ac:inkMkLst>
            <pc:docMk/>
            <pc:sldMk cId="3033841025" sldId="272"/>
            <ac:inkMk id="8" creationId="{D42D3DBC-FC97-437B-BDF5-C336A80FA9E0}"/>
          </ac:inkMkLst>
        </pc:inkChg>
        <pc:inkChg chg="add del">
          <ac:chgData name="김 도영" userId="6d690e97e2340162" providerId="Windows Live" clId="Web-{0E53C541-A790-4A22-B28A-049F71DB46F0}" dt="2021-09-13T05:50:29.786" v="151"/>
          <ac:inkMkLst>
            <pc:docMk/>
            <pc:sldMk cId="3033841025" sldId="272"/>
            <ac:inkMk id="9" creationId="{29FA3650-7BB9-49D0-98CB-8B200A850E58}"/>
          </ac:inkMkLst>
        </pc:inkChg>
        <pc:inkChg chg="add del">
          <ac:chgData name="김 도영" userId="6d690e97e2340162" providerId="Windows Live" clId="Web-{0E53C541-A790-4A22-B28A-049F71DB46F0}" dt="2021-09-13T05:50:29.786" v="150"/>
          <ac:inkMkLst>
            <pc:docMk/>
            <pc:sldMk cId="3033841025" sldId="272"/>
            <ac:inkMk id="10" creationId="{9FC784EF-68A9-4896-AC23-8FDF8F645F82}"/>
          </ac:inkMkLst>
        </pc:inkChg>
        <pc:inkChg chg="add del">
          <ac:chgData name="김 도영" userId="6d690e97e2340162" providerId="Windows Live" clId="Web-{0E53C541-A790-4A22-B28A-049F71DB46F0}" dt="2021-09-13T05:50:29.786" v="149"/>
          <ac:inkMkLst>
            <pc:docMk/>
            <pc:sldMk cId="3033841025" sldId="272"/>
            <ac:inkMk id="11" creationId="{807E693E-C170-4BC5-BD72-03A51E49C858}"/>
          </ac:inkMkLst>
        </pc:inkChg>
        <pc:inkChg chg="add del">
          <ac:chgData name="김 도영" userId="6d690e97e2340162" providerId="Windows Live" clId="Web-{0E53C541-A790-4A22-B28A-049F71DB46F0}" dt="2021-09-13T05:51:30.381" v="189"/>
          <ac:inkMkLst>
            <pc:docMk/>
            <pc:sldMk cId="3033841025" sldId="272"/>
            <ac:inkMk id="12" creationId="{9800C224-ECC4-419C-8880-CB7F93359591}"/>
          </ac:inkMkLst>
        </pc:inkChg>
        <pc:inkChg chg="add del">
          <ac:chgData name="김 도영" userId="6d690e97e2340162" providerId="Windows Live" clId="Web-{0E53C541-A790-4A22-B28A-049F71DB46F0}" dt="2021-09-13T05:51:30.381" v="188"/>
          <ac:inkMkLst>
            <pc:docMk/>
            <pc:sldMk cId="3033841025" sldId="272"/>
            <ac:inkMk id="13" creationId="{FB547F82-13DB-41D3-A070-3C3C4FC302DF}"/>
          </ac:inkMkLst>
        </pc:inkChg>
        <pc:inkChg chg="add del">
          <ac:chgData name="김 도영" userId="6d690e97e2340162" providerId="Windows Live" clId="Web-{0E53C541-A790-4A22-B28A-049F71DB46F0}" dt="2021-09-13T05:51:30.381" v="187"/>
          <ac:inkMkLst>
            <pc:docMk/>
            <pc:sldMk cId="3033841025" sldId="272"/>
            <ac:inkMk id="14" creationId="{FDBF08CF-A06D-4721-B87D-6B52A5D14080}"/>
          </ac:inkMkLst>
        </pc:inkChg>
        <pc:inkChg chg="add del">
          <ac:chgData name="김 도영" userId="6d690e97e2340162" providerId="Windows Live" clId="Web-{0E53C541-A790-4A22-B28A-049F71DB46F0}" dt="2021-09-13T05:51:30.381" v="186"/>
          <ac:inkMkLst>
            <pc:docMk/>
            <pc:sldMk cId="3033841025" sldId="272"/>
            <ac:inkMk id="15" creationId="{69906C23-9C0C-4021-B2C1-A5F4778532AC}"/>
          </ac:inkMkLst>
        </pc:inkChg>
        <pc:inkChg chg="add del">
          <ac:chgData name="김 도영" userId="6d690e97e2340162" providerId="Windows Live" clId="Web-{0E53C541-A790-4A22-B28A-049F71DB46F0}" dt="2021-09-13T05:51:30.381" v="185"/>
          <ac:inkMkLst>
            <pc:docMk/>
            <pc:sldMk cId="3033841025" sldId="272"/>
            <ac:inkMk id="16" creationId="{0B6C183D-D62C-4BD3-9336-5C33501A505A}"/>
          </ac:inkMkLst>
        </pc:inkChg>
        <pc:inkChg chg="add del">
          <ac:chgData name="김 도영" userId="6d690e97e2340162" providerId="Windows Live" clId="Web-{0E53C541-A790-4A22-B28A-049F71DB46F0}" dt="2021-09-13T05:51:30.381" v="184"/>
          <ac:inkMkLst>
            <pc:docMk/>
            <pc:sldMk cId="3033841025" sldId="272"/>
            <ac:inkMk id="17" creationId="{3F5140A6-A45C-4AD7-95A9-0FEA8F496B7F}"/>
          </ac:inkMkLst>
        </pc:inkChg>
        <pc:inkChg chg="add del">
          <ac:chgData name="김 도영" userId="6d690e97e2340162" providerId="Windows Live" clId="Web-{0E53C541-A790-4A22-B28A-049F71DB46F0}" dt="2021-09-13T05:50:59.568" v="163"/>
          <ac:inkMkLst>
            <pc:docMk/>
            <pc:sldMk cId="3033841025" sldId="272"/>
            <ac:inkMk id="18" creationId="{702CAB46-8E02-4438-BCA4-F53036D242C3}"/>
          </ac:inkMkLst>
        </pc:inkChg>
        <pc:inkChg chg="add del">
          <ac:chgData name="김 도영" userId="6d690e97e2340162" providerId="Windows Live" clId="Web-{0E53C541-A790-4A22-B28A-049F71DB46F0}" dt="2021-09-13T05:50:59.568" v="162"/>
          <ac:inkMkLst>
            <pc:docMk/>
            <pc:sldMk cId="3033841025" sldId="272"/>
            <ac:inkMk id="19" creationId="{178741E9-D05F-4594-B0E0-ACAE0E464882}"/>
          </ac:inkMkLst>
        </pc:inkChg>
        <pc:inkChg chg="add del">
          <ac:chgData name="김 도영" userId="6d690e97e2340162" providerId="Windows Live" clId="Web-{0E53C541-A790-4A22-B28A-049F71DB46F0}" dt="2021-09-13T05:51:09.912" v="179"/>
          <ac:inkMkLst>
            <pc:docMk/>
            <pc:sldMk cId="3033841025" sldId="272"/>
            <ac:inkMk id="20" creationId="{3030E0A3-0C12-4C09-AD3F-E0FD8B095628}"/>
          </ac:inkMkLst>
        </pc:inkChg>
        <pc:inkChg chg="add del">
          <ac:chgData name="김 도영" userId="6d690e97e2340162" providerId="Windows Live" clId="Web-{0E53C541-A790-4A22-B28A-049F71DB46F0}" dt="2021-09-13T05:51:09.896" v="178"/>
          <ac:inkMkLst>
            <pc:docMk/>
            <pc:sldMk cId="3033841025" sldId="272"/>
            <ac:inkMk id="21" creationId="{4B516A81-8945-42A9-BDA5-2322B04C8280}"/>
          </ac:inkMkLst>
        </pc:inkChg>
        <pc:inkChg chg="add del">
          <ac:chgData name="김 도영" userId="6d690e97e2340162" providerId="Windows Live" clId="Web-{0E53C541-A790-4A22-B28A-049F71DB46F0}" dt="2021-09-13T05:51:09.896" v="177"/>
          <ac:inkMkLst>
            <pc:docMk/>
            <pc:sldMk cId="3033841025" sldId="272"/>
            <ac:inkMk id="22" creationId="{570BE807-28B6-4E14-9FE4-6A92D5F52967}"/>
          </ac:inkMkLst>
        </pc:inkChg>
        <pc:inkChg chg="add del">
          <ac:chgData name="김 도영" userId="6d690e97e2340162" providerId="Windows Live" clId="Web-{0E53C541-A790-4A22-B28A-049F71DB46F0}" dt="2021-09-13T05:51:09.896" v="176"/>
          <ac:inkMkLst>
            <pc:docMk/>
            <pc:sldMk cId="3033841025" sldId="272"/>
            <ac:inkMk id="23" creationId="{3DFC07BB-E861-4233-9B82-F066341994CC}"/>
          </ac:inkMkLst>
        </pc:inkChg>
        <pc:inkChg chg="add del">
          <ac:chgData name="김 도영" userId="6d690e97e2340162" providerId="Windows Live" clId="Web-{0E53C541-A790-4A22-B28A-049F71DB46F0}" dt="2021-09-13T05:51:09.896" v="175"/>
          <ac:inkMkLst>
            <pc:docMk/>
            <pc:sldMk cId="3033841025" sldId="272"/>
            <ac:inkMk id="24" creationId="{CE34ABC9-F7F2-428D-8629-61F9C3A12D53}"/>
          </ac:inkMkLst>
        </pc:inkChg>
        <pc:inkChg chg="add del">
          <ac:chgData name="김 도영" userId="6d690e97e2340162" providerId="Windows Live" clId="Web-{0E53C541-A790-4A22-B28A-049F71DB46F0}" dt="2021-09-13T05:51:09.896" v="174"/>
          <ac:inkMkLst>
            <pc:docMk/>
            <pc:sldMk cId="3033841025" sldId="272"/>
            <ac:inkMk id="25" creationId="{A00E74E6-16BB-4A68-BE10-824EEDB1A20D}"/>
          </ac:inkMkLst>
        </pc:inkChg>
        <pc:inkChg chg="add del">
          <ac:chgData name="김 도영" userId="6d690e97e2340162" providerId="Windows Live" clId="Web-{0E53C541-A790-4A22-B28A-049F71DB46F0}" dt="2021-09-13T05:51:09.896" v="173"/>
          <ac:inkMkLst>
            <pc:docMk/>
            <pc:sldMk cId="3033841025" sldId="272"/>
            <ac:inkMk id="26" creationId="{20D2A6A5-7343-4FF2-817E-52C5E7BC1208}"/>
          </ac:inkMkLst>
        </pc:inkChg>
        <pc:inkChg chg="add del">
          <ac:chgData name="김 도영" userId="6d690e97e2340162" providerId="Windows Live" clId="Web-{0E53C541-A790-4A22-B28A-049F71DB46F0}" dt="2021-09-13T05:51:09.896" v="172"/>
          <ac:inkMkLst>
            <pc:docMk/>
            <pc:sldMk cId="3033841025" sldId="272"/>
            <ac:inkMk id="27" creationId="{A91728C9-6CA1-44A7-917F-94A5CF4DAF9B}"/>
          </ac:inkMkLst>
        </pc:inkChg>
        <pc:inkChg chg="add del">
          <ac:chgData name="김 도영" userId="6d690e97e2340162" providerId="Windows Live" clId="Web-{0E53C541-A790-4A22-B28A-049F71DB46F0}" dt="2021-09-13T05:51:30.381" v="183"/>
          <ac:inkMkLst>
            <pc:docMk/>
            <pc:sldMk cId="3033841025" sldId="272"/>
            <ac:inkMk id="28" creationId="{AE880116-2564-4743-B9C8-242EE6F3AFD6}"/>
          </ac:inkMkLst>
        </pc:inkChg>
        <pc:inkChg chg="add del">
          <ac:chgData name="김 도영" userId="6d690e97e2340162" providerId="Windows Live" clId="Web-{0E53C541-A790-4A22-B28A-049F71DB46F0}" dt="2021-09-13T05:51:30.381" v="182"/>
          <ac:inkMkLst>
            <pc:docMk/>
            <pc:sldMk cId="3033841025" sldId="272"/>
            <ac:inkMk id="29" creationId="{1CE4026D-B5FA-4DA1-AA3D-87A580D76FFB}"/>
          </ac:inkMkLst>
        </pc:inkChg>
        <pc:inkChg chg="del">
          <ac:chgData name="김 도영" userId="6d690e97e2340162" providerId="Windows Live" clId="Web-{0E53C541-A790-4A22-B28A-049F71DB46F0}" dt="2021-09-13T05:49:41.757" v="116"/>
          <ac:inkMkLst>
            <pc:docMk/>
            <pc:sldMk cId="3033841025" sldId="272"/>
            <ac:inkMk id="46" creationId="{F5D5C1A2-F777-4A1B-8416-58F662C578AD}"/>
          </ac:inkMkLst>
        </pc:inkChg>
        <pc:inkChg chg="del">
          <ac:chgData name="김 도영" userId="6d690e97e2340162" providerId="Windows Live" clId="Web-{0E53C541-A790-4A22-B28A-049F71DB46F0}" dt="2021-09-13T05:49:41.757" v="115"/>
          <ac:inkMkLst>
            <pc:docMk/>
            <pc:sldMk cId="3033841025" sldId="272"/>
            <ac:inkMk id="47" creationId="{8A68A3F0-EDDF-4A15-AF88-B381910B3833}"/>
          </ac:inkMkLst>
        </pc:inkChg>
        <pc:inkChg chg="del">
          <ac:chgData name="김 도영" userId="6d690e97e2340162" providerId="Windows Live" clId="Web-{0E53C541-A790-4A22-B28A-049F71DB46F0}" dt="2021-09-13T05:49:41.757" v="114"/>
          <ac:inkMkLst>
            <pc:docMk/>
            <pc:sldMk cId="3033841025" sldId="272"/>
            <ac:inkMk id="48" creationId="{CF5822BB-0309-4B83-9DC2-6A65E1E34661}"/>
          </ac:inkMkLst>
        </pc:inkChg>
        <pc:inkChg chg="del">
          <ac:chgData name="김 도영" userId="6d690e97e2340162" providerId="Windows Live" clId="Web-{0E53C541-A790-4A22-B28A-049F71DB46F0}" dt="2021-09-13T05:49:41.757" v="113"/>
          <ac:inkMkLst>
            <pc:docMk/>
            <pc:sldMk cId="3033841025" sldId="272"/>
            <ac:inkMk id="49" creationId="{FD8E54CC-4691-4894-BCB4-ACEEEB1300A5}"/>
          </ac:inkMkLst>
        </pc:inkChg>
        <pc:inkChg chg="del">
          <ac:chgData name="김 도영" userId="6d690e97e2340162" providerId="Windows Live" clId="Web-{0E53C541-A790-4A22-B28A-049F71DB46F0}" dt="2021-09-13T05:49:41.757" v="112"/>
          <ac:inkMkLst>
            <pc:docMk/>
            <pc:sldMk cId="3033841025" sldId="272"/>
            <ac:inkMk id="52" creationId="{C345B49D-02DE-48BE-9441-F7C4D60E9C3D}"/>
          </ac:inkMkLst>
        </pc:inkChg>
        <pc:inkChg chg="del">
          <ac:chgData name="김 도영" userId="6d690e97e2340162" providerId="Windows Live" clId="Web-{0E53C541-A790-4A22-B28A-049F71DB46F0}" dt="2021-09-13T05:49:41.757" v="111"/>
          <ac:inkMkLst>
            <pc:docMk/>
            <pc:sldMk cId="3033841025" sldId="272"/>
            <ac:inkMk id="53" creationId="{56AE2B50-37F7-4B62-9A1A-86999005D54D}"/>
          </ac:inkMkLst>
        </pc:inkChg>
        <pc:inkChg chg="del">
          <ac:chgData name="김 도영" userId="6d690e97e2340162" providerId="Windows Live" clId="Web-{0E53C541-A790-4A22-B28A-049F71DB46F0}" dt="2021-09-13T05:49:41.757" v="110"/>
          <ac:inkMkLst>
            <pc:docMk/>
            <pc:sldMk cId="3033841025" sldId="272"/>
            <ac:inkMk id="54" creationId="{AD820E1B-DA39-41FF-A91A-CB93E82A1F66}"/>
          </ac:inkMkLst>
        </pc:inkChg>
        <pc:inkChg chg="del">
          <ac:chgData name="김 도영" userId="6d690e97e2340162" providerId="Windows Live" clId="Web-{0E53C541-A790-4A22-B28A-049F71DB46F0}" dt="2021-09-13T05:49:41.757" v="109"/>
          <ac:inkMkLst>
            <pc:docMk/>
            <pc:sldMk cId="3033841025" sldId="272"/>
            <ac:inkMk id="55" creationId="{EC236707-0D9C-4C5F-B787-9DB4A759E95A}"/>
          </ac:inkMkLst>
        </pc:inkChg>
        <pc:inkChg chg="del">
          <ac:chgData name="김 도영" userId="6d690e97e2340162" providerId="Windows Live" clId="Web-{0E53C541-A790-4A22-B28A-049F71DB46F0}" dt="2021-09-13T05:49:41.757" v="108"/>
          <ac:inkMkLst>
            <pc:docMk/>
            <pc:sldMk cId="3033841025" sldId="272"/>
            <ac:inkMk id="56" creationId="{B810F383-6C02-47E2-84D6-0B92595ECADF}"/>
          </ac:inkMkLst>
        </pc:inkChg>
        <pc:inkChg chg="del">
          <ac:chgData name="김 도영" userId="6d690e97e2340162" providerId="Windows Live" clId="Web-{0E53C541-A790-4A22-B28A-049F71DB46F0}" dt="2021-09-13T05:49:41.757" v="107"/>
          <ac:inkMkLst>
            <pc:docMk/>
            <pc:sldMk cId="3033841025" sldId="272"/>
            <ac:inkMk id="57" creationId="{EAA58EC2-6FA7-432E-970D-3F240EC096A1}"/>
          </ac:inkMkLst>
        </pc:inkChg>
        <pc:inkChg chg="del">
          <ac:chgData name="김 도영" userId="6d690e97e2340162" providerId="Windows Live" clId="Web-{0E53C541-A790-4A22-B28A-049F71DB46F0}" dt="2021-09-13T05:49:41.738" v="106"/>
          <ac:inkMkLst>
            <pc:docMk/>
            <pc:sldMk cId="3033841025" sldId="272"/>
            <ac:inkMk id="58" creationId="{21554CC0-1DB4-484E-8C1B-B98659CA852C}"/>
          </ac:inkMkLst>
        </pc:inkChg>
        <pc:inkChg chg="del">
          <ac:chgData name="김 도영" userId="6d690e97e2340162" providerId="Windows Live" clId="Web-{0E53C541-A790-4A22-B28A-049F71DB46F0}" dt="2021-09-13T05:49:41.738" v="105"/>
          <ac:inkMkLst>
            <pc:docMk/>
            <pc:sldMk cId="3033841025" sldId="272"/>
            <ac:inkMk id="59" creationId="{F8A387CD-B9AB-4118-8287-276D1BA8D1A7}"/>
          </ac:inkMkLst>
        </pc:inkChg>
        <pc:inkChg chg="del">
          <ac:chgData name="김 도영" userId="6d690e97e2340162" providerId="Windows Live" clId="Web-{0E53C541-A790-4A22-B28A-049F71DB46F0}" dt="2021-09-13T05:49:41.738" v="104"/>
          <ac:inkMkLst>
            <pc:docMk/>
            <pc:sldMk cId="3033841025" sldId="272"/>
            <ac:inkMk id="60" creationId="{79BCAA77-5F03-4BAC-8F82-F9D77F21EA0B}"/>
          </ac:inkMkLst>
        </pc:inkChg>
        <pc:inkChg chg="del">
          <ac:chgData name="김 도영" userId="6d690e97e2340162" providerId="Windows Live" clId="Web-{0E53C541-A790-4A22-B28A-049F71DB46F0}" dt="2021-09-13T05:49:44.738" v="133"/>
          <ac:inkMkLst>
            <pc:docMk/>
            <pc:sldMk cId="3033841025" sldId="272"/>
            <ac:inkMk id="61" creationId="{4911B18E-F2A2-4DF5-AC17-5F585A82A711}"/>
          </ac:inkMkLst>
        </pc:inkChg>
        <pc:inkChg chg="del">
          <ac:chgData name="김 도영" userId="6d690e97e2340162" providerId="Windows Live" clId="Web-{0E53C541-A790-4A22-B28A-049F71DB46F0}" dt="2021-09-13T05:49:44.738" v="132"/>
          <ac:inkMkLst>
            <pc:docMk/>
            <pc:sldMk cId="3033841025" sldId="272"/>
            <ac:inkMk id="62" creationId="{0213539C-BA17-4EBE-A559-B18706FD02D4}"/>
          </ac:inkMkLst>
        </pc:inkChg>
        <pc:inkChg chg="del">
          <ac:chgData name="김 도영" userId="6d690e97e2340162" providerId="Windows Live" clId="Web-{0E53C541-A790-4A22-B28A-049F71DB46F0}" dt="2021-09-13T05:49:44.738" v="131"/>
          <ac:inkMkLst>
            <pc:docMk/>
            <pc:sldMk cId="3033841025" sldId="272"/>
            <ac:inkMk id="63" creationId="{2EEF1225-78B8-4194-BF02-6D0E6CC09EC1}"/>
          </ac:inkMkLst>
        </pc:inkChg>
        <pc:inkChg chg="del">
          <ac:chgData name="김 도영" userId="6d690e97e2340162" providerId="Windows Live" clId="Web-{0E53C541-A790-4A22-B28A-049F71DB46F0}" dt="2021-09-13T05:49:41.738" v="103"/>
          <ac:inkMkLst>
            <pc:docMk/>
            <pc:sldMk cId="3033841025" sldId="272"/>
            <ac:inkMk id="73" creationId="{20D4E4F7-49F1-40E4-A04A-050A7D641231}"/>
          </ac:inkMkLst>
        </pc:inkChg>
        <pc:inkChg chg="del">
          <ac:chgData name="김 도영" userId="6d690e97e2340162" providerId="Windows Live" clId="Web-{0E53C541-A790-4A22-B28A-049F71DB46F0}" dt="2021-09-13T05:49:41.738" v="102"/>
          <ac:inkMkLst>
            <pc:docMk/>
            <pc:sldMk cId="3033841025" sldId="272"/>
            <ac:inkMk id="74" creationId="{F30E1D36-5A2A-48AA-8056-A50B1EBF80FB}"/>
          </ac:inkMkLst>
        </pc:inkChg>
        <pc:inkChg chg="del">
          <ac:chgData name="김 도영" userId="6d690e97e2340162" providerId="Windows Live" clId="Web-{0E53C541-A790-4A22-B28A-049F71DB46F0}" dt="2021-09-13T05:49:41.738" v="101"/>
          <ac:inkMkLst>
            <pc:docMk/>
            <pc:sldMk cId="3033841025" sldId="272"/>
            <ac:inkMk id="75" creationId="{C6D87B26-466C-4FB2-8F91-44EEE5347BBA}"/>
          </ac:inkMkLst>
        </pc:inkChg>
        <pc:inkChg chg="del">
          <ac:chgData name="김 도영" userId="6d690e97e2340162" providerId="Windows Live" clId="Web-{0E53C541-A790-4A22-B28A-049F71DB46F0}" dt="2021-09-13T05:49:41.738" v="100"/>
          <ac:inkMkLst>
            <pc:docMk/>
            <pc:sldMk cId="3033841025" sldId="272"/>
            <ac:inkMk id="76" creationId="{BA53BF4F-95C9-48E6-9C20-B66054AC72B0}"/>
          </ac:inkMkLst>
        </pc:inkChg>
        <pc:inkChg chg="del">
          <ac:chgData name="김 도영" userId="6d690e97e2340162" providerId="Windows Live" clId="Web-{0E53C541-A790-4A22-B28A-049F71DB46F0}" dt="2021-09-13T05:49:41.738" v="99"/>
          <ac:inkMkLst>
            <pc:docMk/>
            <pc:sldMk cId="3033841025" sldId="272"/>
            <ac:inkMk id="77" creationId="{5B1CD787-06D0-4BB9-8359-DDBA27646E39}"/>
          </ac:inkMkLst>
        </pc:inkChg>
        <pc:inkChg chg="del">
          <ac:chgData name="김 도영" userId="6d690e97e2340162" providerId="Windows Live" clId="Web-{0E53C541-A790-4A22-B28A-049F71DB46F0}" dt="2021-09-13T05:49:41.738" v="98"/>
          <ac:inkMkLst>
            <pc:docMk/>
            <pc:sldMk cId="3033841025" sldId="272"/>
            <ac:inkMk id="78" creationId="{81AE5462-8DFD-4EF0-B0DB-D4734958D8C7}"/>
          </ac:inkMkLst>
        </pc:inkChg>
        <pc:inkChg chg="del">
          <ac:chgData name="김 도영" userId="6d690e97e2340162" providerId="Windows Live" clId="Web-{0E53C541-A790-4A22-B28A-049F71DB46F0}" dt="2021-09-13T05:49:41.738" v="97"/>
          <ac:inkMkLst>
            <pc:docMk/>
            <pc:sldMk cId="3033841025" sldId="272"/>
            <ac:inkMk id="79" creationId="{F757BEAC-8EDE-4DB2-9CED-BCDFD705774A}"/>
          </ac:inkMkLst>
        </pc:inkChg>
        <pc:inkChg chg="del">
          <ac:chgData name="김 도영" userId="6d690e97e2340162" providerId="Windows Live" clId="Web-{0E53C541-A790-4A22-B28A-049F71DB46F0}" dt="2021-09-13T05:49:42.942" v="120"/>
          <ac:inkMkLst>
            <pc:docMk/>
            <pc:sldMk cId="3033841025" sldId="272"/>
            <ac:inkMk id="80" creationId="{794F5583-5261-4CA7-A852-E642E10445C3}"/>
          </ac:inkMkLst>
        </pc:inkChg>
        <pc:inkChg chg="del">
          <ac:chgData name="김 도영" userId="6d690e97e2340162" providerId="Windows Live" clId="Web-{0E53C541-A790-4A22-B28A-049F71DB46F0}" dt="2021-09-13T05:49:42.942" v="119"/>
          <ac:inkMkLst>
            <pc:docMk/>
            <pc:sldMk cId="3033841025" sldId="272"/>
            <ac:inkMk id="81" creationId="{DD76ADB0-C8EF-457A-902B-749E972134B1}"/>
          </ac:inkMkLst>
        </pc:inkChg>
        <pc:inkChg chg="del">
          <ac:chgData name="김 도영" userId="6d690e97e2340162" providerId="Windows Live" clId="Web-{0E53C541-A790-4A22-B28A-049F71DB46F0}" dt="2021-09-13T05:49:42.942" v="118"/>
          <ac:inkMkLst>
            <pc:docMk/>
            <pc:sldMk cId="3033841025" sldId="272"/>
            <ac:inkMk id="82" creationId="{4340B4EA-D82C-4CDB-8B35-886909F1087D}"/>
          </ac:inkMkLst>
        </pc:inkChg>
        <pc:inkChg chg="del">
          <ac:chgData name="김 도영" userId="6d690e97e2340162" providerId="Windows Live" clId="Web-{0E53C541-A790-4A22-B28A-049F71DB46F0}" dt="2021-09-13T05:49:42.942" v="117"/>
          <ac:inkMkLst>
            <pc:docMk/>
            <pc:sldMk cId="3033841025" sldId="272"/>
            <ac:inkMk id="83" creationId="{0979D703-6B88-47C5-A05F-26787FCAFAE3}"/>
          </ac:inkMkLst>
        </pc:inkChg>
        <pc:inkChg chg="del">
          <ac:chgData name="김 도영" userId="6d690e97e2340162" providerId="Windows Live" clId="Web-{0E53C541-A790-4A22-B28A-049F71DB46F0}" dt="2021-09-13T05:49:44.723" v="130"/>
          <ac:inkMkLst>
            <pc:docMk/>
            <pc:sldMk cId="3033841025" sldId="272"/>
            <ac:inkMk id="84" creationId="{0928F202-1A15-4BF0-A1E7-AB170FF28205}"/>
          </ac:inkMkLst>
        </pc:inkChg>
        <pc:inkChg chg="del">
          <ac:chgData name="김 도영" userId="6d690e97e2340162" providerId="Windows Live" clId="Web-{0E53C541-A790-4A22-B28A-049F71DB46F0}" dt="2021-09-13T05:49:44.723" v="129"/>
          <ac:inkMkLst>
            <pc:docMk/>
            <pc:sldMk cId="3033841025" sldId="272"/>
            <ac:inkMk id="85" creationId="{85480C94-7B12-4B7A-A4C5-767A7DF2A51D}"/>
          </ac:inkMkLst>
        </pc:inkChg>
        <pc:inkChg chg="del">
          <ac:chgData name="김 도영" userId="6d690e97e2340162" providerId="Windows Live" clId="Web-{0E53C541-A790-4A22-B28A-049F71DB46F0}" dt="2021-09-13T05:49:44.723" v="128"/>
          <ac:inkMkLst>
            <pc:docMk/>
            <pc:sldMk cId="3033841025" sldId="272"/>
            <ac:inkMk id="86" creationId="{46F1347D-2482-4063-8D65-C59951CD9270}"/>
          </ac:inkMkLst>
        </pc:inkChg>
        <pc:inkChg chg="del">
          <ac:chgData name="김 도영" userId="6d690e97e2340162" providerId="Windows Live" clId="Web-{0E53C541-A790-4A22-B28A-049F71DB46F0}" dt="2021-09-13T05:49:44.723" v="127"/>
          <ac:inkMkLst>
            <pc:docMk/>
            <pc:sldMk cId="3033841025" sldId="272"/>
            <ac:inkMk id="87" creationId="{C116FEF0-3A7D-4FC7-A906-72D0B2616570}"/>
          </ac:inkMkLst>
        </pc:inkChg>
        <pc:inkChg chg="del">
          <ac:chgData name="김 도영" userId="6d690e97e2340162" providerId="Windows Live" clId="Web-{0E53C541-A790-4A22-B28A-049F71DB46F0}" dt="2021-09-13T05:49:44.723" v="126"/>
          <ac:inkMkLst>
            <pc:docMk/>
            <pc:sldMk cId="3033841025" sldId="272"/>
            <ac:inkMk id="88" creationId="{A328AE9A-2129-471F-9406-D036E57C9CB4}"/>
          </ac:inkMkLst>
        </pc:inkChg>
        <pc:inkChg chg="del">
          <ac:chgData name="김 도영" userId="6d690e97e2340162" providerId="Windows Live" clId="Web-{0E53C541-A790-4A22-B28A-049F71DB46F0}" dt="2021-09-13T05:49:45.957" v="137"/>
          <ac:inkMkLst>
            <pc:docMk/>
            <pc:sldMk cId="3033841025" sldId="272"/>
            <ac:inkMk id="89" creationId="{D00E1511-DEBC-4AB2-B51D-382D814B7160}"/>
          </ac:inkMkLst>
        </pc:inkChg>
        <pc:inkChg chg="del">
          <ac:chgData name="김 도영" userId="6d690e97e2340162" providerId="Windows Live" clId="Web-{0E53C541-A790-4A22-B28A-049F71DB46F0}" dt="2021-09-13T05:49:44.723" v="125"/>
          <ac:inkMkLst>
            <pc:docMk/>
            <pc:sldMk cId="3033841025" sldId="272"/>
            <ac:inkMk id="90" creationId="{93740B37-AE6E-428D-A314-E604B37BE1A3}"/>
          </ac:inkMkLst>
        </pc:inkChg>
        <pc:inkChg chg="del">
          <ac:chgData name="김 도영" userId="6d690e97e2340162" providerId="Windows Live" clId="Web-{0E53C541-A790-4A22-B28A-049F71DB46F0}" dt="2021-09-13T05:49:45.957" v="136"/>
          <ac:inkMkLst>
            <pc:docMk/>
            <pc:sldMk cId="3033841025" sldId="272"/>
            <ac:inkMk id="91" creationId="{E7FB4729-A0D0-49DB-9E2B-0F4303126561}"/>
          </ac:inkMkLst>
        </pc:inkChg>
        <pc:inkChg chg="del">
          <ac:chgData name="김 도영" userId="6d690e97e2340162" providerId="Windows Live" clId="Web-{0E53C541-A790-4A22-B28A-049F71DB46F0}" dt="2021-09-13T05:49:44.723" v="124"/>
          <ac:inkMkLst>
            <pc:docMk/>
            <pc:sldMk cId="3033841025" sldId="272"/>
            <ac:inkMk id="92" creationId="{E87B4867-A7EE-4B16-8352-236D33F66B47}"/>
          </ac:inkMkLst>
        </pc:inkChg>
        <pc:inkChg chg="del">
          <ac:chgData name="김 도영" userId="6d690e97e2340162" providerId="Windows Live" clId="Web-{0E53C541-A790-4A22-B28A-049F71DB46F0}" dt="2021-09-13T05:49:44.723" v="123"/>
          <ac:inkMkLst>
            <pc:docMk/>
            <pc:sldMk cId="3033841025" sldId="272"/>
            <ac:inkMk id="93" creationId="{DDC71F5E-4487-4A51-A056-171675C79FF3}"/>
          </ac:inkMkLst>
        </pc:inkChg>
        <pc:inkChg chg="del">
          <ac:chgData name="김 도영" userId="6d690e97e2340162" providerId="Windows Live" clId="Web-{0E53C541-A790-4A22-B28A-049F71DB46F0}" dt="2021-09-13T05:49:44.723" v="122"/>
          <ac:inkMkLst>
            <pc:docMk/>
            <pc:sldMk cId="3033841025" sldId="272"/>
            <ac:inkMk id="94" creationId="{F56207BC-EF1D-4F7C-92E6-26B5986B28C4}"/>
          </ac:inkMkLst>
        </pc:inkChg>
        <pc:inkChg chg="del">
          <ac:chgData name="김 도영" userId="6d690e97e2340162" providerId="Windows Live" clId="Web-{0E53C541-A790-4A22-B28A-049F71DB46F0}" dt="2021-09-13T05:49:44.707" v="121"/>
          <ac:inkMkLst>
            <pc:docMk/>
            <pc:sldMk cId="3033841025" sldId="272"/>
            <ac:inkMk id="95" creationId="{13B6DF25-6519-4B4C-8DD9-6BCC1AF2231D}"/>
          </ac:inkMkLst>
        </pc:inkChg>
        <pc:inkChg chg="del">
          <ac:chgData name="김 도영" userId="6d690e97e2340162" providerId="Windows Live" clId="Web-{0E53C541-A790-4A22-B28A-049F71DB46F0}" dt="2021-09-13T05:49:45.957" v="135"/>
          <ac:inkMkLst>
            <pc:docMk/>
            <pc:sldMk cId="3033841025" sldId="272"/>
            <ac:inkMk id="96" creationId="{F7590C5C-E27E-4D61-9EEF-CBB5AB91AE56}"/>
          </ac:inkMkLst>
        </pc:inkChg>
        <pc:cxnChg chg="add">
          <ac:chgData name="김 도영" userId="6d690e97e2340162" providerId="Windows Live" clId="Web-{0E53C541-A790-4A22-B28A-049F71DB46F0}" dt="2021-09-13T06:54:12.100" v="854"/>
          <ac:cxnSpMkLst>
            <pc:docMk/>
            <pc:sldMk cId="3033841025" sldId="272"/>
            <ac:cxnSpMk id="111" creationId="{5618D449-545B-4D4A-99B1-A3869F6A99D8}"/>
          </ac:cxnSpMkLst>
        </pc:cxnChg>
        <pc:cxnChg chg="add">
          <ac:chgData name="김 도영" userId="6d690e97e2340162" providerId="Windows Live" clId="Web-{0E53C541-A790-4A22-B28A-049F71DB46F0}" dt="2021-09-13T06:54:12.100" v="854"/>
          <ac:cxnSpMkLst>
            <pc:docMk/>
            <pc:sldMk cId="3033841025" sldId="272"/>
            <ac:cxnSpMk id="113" creationId="{1474A7C6-82C5-495B-8AD2-6699F8B1F632}"/>
          </ac:cxnSpMkLst>
        </pc:cxnChg>
        <pc:cxnChg chg="add">
          <ac:chgData name="김 도영" userId="6d690e97e2340162" providerId="Windows Live" clId="Web-{0E53C541-A790-4A22-B28A-049F71DB46F0}" dt="2021-09-13T06:54:18.616" v="855"/>
          <ac:cxnSpMkLst>
            <pc:docMk/>
            <pc:sldMk cId="3033841025" sldId="272"/>
            <ac:cxnSpMk id="132" creationId="{5618D449-545B-4D4A-99B1-A3869F6A99D8}"/>
          </ac:cxnSpMkLst>
        </pc:cxnChg>
        <pc:cxnChg chg="add">
          <ac:chgData name="김 도영" userId="6d690e97e2340162" providerId="Windows Live" clId="Web-{0E53C541-A790-4A22-B28A-049F71DB46F0}" dt="2021-09-13T06:54:18.616" v="855"/>
          <ac:cxnSpMkLst>
            <pc:docMk/>
            <pc:sldMk cId="3033841025" sldId="272"/>
            <ac:cxnSpMk id="134" creationId="{1474A7C6-82C5-495B-8AD2-6699F8B1F632}"/>
          </ac:cxnSpMkLst>
        </pc:cxnChg>
      </pc:sldChg>
      <pc:sldChg chg="delSp modSp">
        <pc:chgData name="김 도영" userId="6d690e97e2340162" providerId="Windows Live" clId="Web-{0E53C541-A790-4A22-B28A-049F71DB46F0}" dt="2021-09-13T05:35:27.834" v="15" actId="14100"/>
        <pc:sldMkLst>
          <pc:docMk/>
          <pc:sldMk cId="240884290" sldId="276"/>
        </pc:sldMkLst>
        <pc:spChg chg="del">
          <ac:chgData name="김 도영" userId="6d690e97e2340162" providerId="Windows Live" clId="Web-{0E53C541-A790-4A22-B28A-049F71DB46F0}" dt="2021-09-13T05:34:04.051" v="0"/>
          <ac:spMkLst>
            <pc:docMk/>
            <pc:sldMk cId="240884290" sldId="276"/>
            <ac:spMk id="7" creationId="{6C3F12B0-09CB-41E0-B5FD-064AD1081A1F}"/>
          </ac:spMkLst>
        </pc:spChg>
        <pc:spChg chg="mod">
          <ac:chgData name="김 도영" userId="6d690e97e2340162" providerId="Windows Live" clId="Web-{0E53C541-A790-4A22-B28A-049F71DB46F0}" dt="2021-09-13T05:34:35.426" v="9" actId="1076"/>
          <ac:spMkLst>
            <pc:docMk/>
            <pc:sldMk cId="240884290" sldId="276"/>
            <ac:spMk id="39" creationId="{7B9D22F1-7F27-440B-9C56-6FECE1AD583E}"/>
          </ac:spMkLst>
        </pc:spChg>
        <pc:spChg chg="mod">
          <ac:chgData name="김 도영" userId="6d690e97e2340162" providerId="Windows Live" clId="Web-{0E53C541-A790-4A22-B28A-049F71DB46F0}" dt="2021-09-13T05:35:27.834" v="15" actId="14100"/>
          <ac:spMkLst>
            <pc:docMk/>
            <pc:sldMk cId="240884290" sldId="276"/>
            <ac:spMk id="44" creationId="{CB1720F4-8DBF-4312-BE4B-D0A80ECB8930}"/>
          </ac:spMkLst>
        </pc:spChg>
        <pc:picChg chg="del">
          <ac:chgData name="김 도영" userId="6d690e97e2340162" providerId="Windows Live" clId="Web-{0E53C541-A790-4A22-B28A-049F71DB46F0}" dt="2021-09-13T05:34:13.614" v="1"/>
          <ac:picMkLst>
            <pc:docMk/>
            <pc:sldMk cId="240884290" sldId="276"/>
            <ac:picMk id="2" creationId="{BA783C51-F4C4-48F2-8C33-F54D00E11D14}"/>
          </ac:picMkLst>
        </pc:picChg>
        <pc:picChg chg="del">
          <ac:chgData name="김 도영" userId="6d690e97e2340162" providerId="Windows Live" clId="Web-{0E53C541-A790-4A22-B28A-049F71DB46F0}" dt="2021-09-13T05:34:13.614" v="2"/>
          <ac:picMkLst>
            <pc:docMk/>
            <pc:sldMk cId="240884290" sldId="276"/>
            <ac:picMk id="4" creationId="{A7EFA6CE-B5DD-4CD6-A27A-802B330BB7A9}"/>
          </ac:picMkLst>
        </pc:picChg>
        <pc:picChg chg="mod">
          <ac:chgData name="김 도영" userId="6d690e97e2340162" providerId="Windows Live" clId="Web-{0E53C541-A790-4A22-B28A-049F71DB46F0}" dt="2021-09-13T05:34:40.114" v="13" actId="1076"/>
          <ac:picMkLst>
            <pc:docMk/>
            <pc:sldMk cId="240884290" sldId="276"/>
            <ac:picMk id="5" creationId="{84501775-37D4-480D-A9C2-1C8FFDC1D1F5}"/>
          </ac:picMkLst>
        </pc:picChg>
        <pc:picChg chg="mod">
          <ac:chgData name="김 도영" userId="6d690e97e2340162" providerId="Windows Live" clId="Web-{0E53C541-A790-4A22-B28A-049F71DB46F0}" dt="2021-09-13T05:34:35.473" v="10" actId="1076"/>
          <ac:picMkLst>
            <pc:docMk/>
            <pc:sldMk cId="240884290" sldId="276"/>
            <ac:picMk id="13" creationId="{F5159F93-1905-4FD8-9560-D304B2C63F1B}"/>
          </ac:picMkLst>
        </pc:picChg>
      </pc:sldChg>
      <pc:sldChg chg="addSp delSp modSp">
        <pc:chgData name="김 도영" userId="6d690e97e2340162" providerId="Windows Live" clId="Web-{0E53C541-A790-4A22-B28A-049F71DB46F0}" dt="2021-09-13T05:43:10.716" v="30"/>
        <pc:sldMkLst>
          <pc:docMk/>
          <pc:sldMk cId="734840598" sldId="277"/>
        </pc:sldMkLst>
        <pc:spChg chg="add del mod">
          <ac:chgData name="김 도영" userId="6d690e97e2340162" providerId="Windows Live" clId="Web-{0E53C541-A790-4A22-B28A-049F71DB46F0}" dt="2021-09-13T05:43:10.716" v="30"/>
          <ac:spMkLst>
            <pc:docMk/>
            <pc:sldMk cId="734840598" sldId="277"/>
            <ac:spMk id="2" creationId="{C85E6D8E-DAB0-44F8-B645-C2E1A8003BC3}"/>
          </ac:spMkLst>
        </pc:spChg>
      </pc:sldChg>
      <pc:sldChg chg="addSp delSp modSp modNotes">
        <pc:chgData name="김 도영" userId="6d690e97e2340162" providerId="Windows Live" clId="Web-{0E53C541-A790-4A22-B28A-049F71DB46F0}" dt="2021-09-13T05:45:58.328" v="86"/>
        <pc:sldMkLst>
          <pc:docMk/>
          <pc:sldMk cId="4220463746" sldId="278"/>
        </pc:sldMkLst>
        <pc:spChg chg="add mod">
          <ac:chgData name="김 도영" userId="6d690e97e2340162" providerId="Windows Live" clId="Web-{0E53C541-A790-4A22-B28A-049F71DB46F0}" dt="2021-09-13T05:45:51.906" v="82" actId="1076"/>
          <ac:spMkLst>
            <pc:docMk/>
            <pc:sldMk cId="4220463746" sldId="278"/>
            <ac:spMk id="7" creationId="{8076C9ED-8FE5-4448-8483-29834D3F6722}"/>
          </ac:spMkLst>
        </pc:spChg>
        <pc:picChg chg="mod">
          <ac:chgData name="김 도영" userId="6d690e97e2340162" providerId="Windows Live" clId="Web-{0E53C541-A790-4A22-B28A-049F71DB46F0}" dt="2021-09-13T05:45:30.484" v="78" actId="1076"/>
          <ac:picMkLst>
            <pc:docMk/>
            <pc:sldMk cId="4220463746" sldId="278"/>
            <ac:picMk id="3" creationId="{D136E521-7F06-48FD-B560-B8846109FFAA}"/>
          </ac:picMkLst>
        </pc:picChg>
        <pc:inkChg chg="del">
          <ac:chgData name="김 도영" userId="6d690e97e2340162" providerId="Windows Live" clId="Web-{0E53C541-A790-4A22-B28A-049F71DB46F0}" dt="2021-09-13T05:45:32.562" v="79"/>
          <ac:inkMkLst>
            <pc:docMk/>
            <pc:sldMk cId="4220463746" sldId="278"/>
            <ac:inkMk id="12" creationId="{22A6FFB1-6857-4D1B-9E5E-F5DB4512A0E5}"/>
          </ac:inkMkLst>
        </pc:inkChg>
      </pc:sldChg>
      <pc:sldChg chg="addSp delSp modSp">
        <pc:chgData name="김 도영" userId="6d690e97e2340162" providerId="Windows Live" clId="Web-{0E53C541-A790-4A22-B28A-049F71DB46F0}" dt="2021-09-13T06:56:05.852" v="920" actId="1076"/>
        <pc:sldMkLst>
          <pc:docMk/>
          <pc:sldMk cId="2212228049" sldId="281"/>
        </pc:sldMkLst>
        <pc:grpChg chg="add del mod">
          <ac:chgData name="김 도영" userId="6d690e97e2340162" providerId="Windows Live" clId="Web-{0E53C541-A790-4A22-B28A-049F71DB46F0}" dt="2021-09-13T06:55:57.118" v="918"/>
          <ac:grpSpMkLst>
            <pc:docMk/>
            <pc:sldMk cId="2212228049" sldId="281"/>
            <ac:grpSpMk id="5" creationId="{708277C5-78EB-47CE-9192-CEE8E0F2E68B}"/>
          </ac:grpSpMkLst>
        </pc:grpChg>
        <pc:grpChg chg="add mod">
          <ac:chgData name="김 도영" userId="6d690e97e2340162" providerId="Windows Live" clId="Web-{0E53C541-A790-4A22-B28A-049F71DB46F0}" dt="2021-09-13T06:56:05.852" v="920" actId="1076"/>
          <ac:grpSpMkLst>
            <pc:docMk/>
            <pc:sldMk cId="2212228049" sldId="281"/>
            <ac:grpSpMk id="6" creationId="{EAE9AE6E-29EA-4D82-A1C2-9896E45796D9}"/>
          </ac:grpSpMkLst>
        </pc:grpChg>
        <pc:picChg chg="mod topLvl">
          <ac:chgData name="김 도영" userId="6d690e97e2340162" providerId="Windows Live" clId="Web-{0E53C541-A790-4A22-B28A-049F71DB46F0}" dt="2021-09-13T06:55:57.118" v="918"/>
          <ac:picMkLst>
            <pc:docMk/>
            <pc:sldMk cId="2212228049" sldId="281"/>
            <ac:picMk id="3" creationId="{8180CE39-0997-4F67-887C-DA33EE67B352}"/>
          </ac:picMkLst>
        </pc:picChg>
        <pc:picChg chg="mod topLvl">
          <ac:chgData name="김 도영" userId="6d690e97e2340162" providerId="Windows Live" clId="Web-{0E53C541-A790-4A22-B28A-049F71DB46F0}" dt="2021-09-13T06:55:57.118" v="918"/>
          <ac:picMkLst>
            <pc:docMk/>
            <pc:sldMk cId="2212228049" sldId="281"/>
            <ac:picMk id="7" creationId="{E5AA3E55-9A9F-45EB-9403-5167355F082A}"/>
          </ac:picMkLst>
        </pc:picChg>
      </pc:sldChg>
      <pc:sldChg chg="addSp delSp modSp">
        <pc:chgData name="김 도영" userId="6d690e97e2340162" providerId="Windows Live" clId="Web-{0E53C541-A790-4A22-B28A-049F71DB46F0}" dt="2021-09-13T05:42:02.434" v="27"/>
        <pc:sldMkLst>
          <pc:docMk/>
          <pc:sldMk cId="1450870518" sldId="288"/>
        </pc:sldMkLst>
        <pc:spChg chg="del">
          <ac:chgData name="김 도영" userId="6d690e97e2340162" providerId="Windows Live" clId="Web-{0E53C541-A790-4A22-B28A-049F71DB46F0}" dt="2021-09-13T05:42:02.434" v="27"/>
          <ac:spMkLst>
            <pc:docMk/>
            <pc:sldMk cId="1450870518" sldId="288"/>
            <ac:spMk id="5" creationId="{07919B23-CE1C-4463-8B2A-04D2F2B6D6DB}"/>
          </ac:spMkLst>
        </pc:spChg>
        <pc:picChg chg="add mod">
          <ac:chgData name="김 도영" userId="6d690e97e2340162" providerId="Windows Live" clId="Web-{0E53C541-A790-4A22-B28A-049F71DB46F0}" dt="2021-09-13T05:41:39.246" v="20" actId="1076"/>
          <ac:picMkLst>
            <pc:docMk/>
            <pc:sldMk cId="1450870518" sldId="288"/>
            <ac:picMk id="6" creationId="{76DB9984-41DA-40B7-BD1F-53A1912BE2CA}"/>
          </ac:picMkLst>
        </pc:picChg>
        <pc:picChg chg="add mod">
          <ac:chgData name="김 도영" userId="6d690e97e2340162" providerId="Windows Live" clId="Web-{0E53C541-A790-4A22-B28A-049F71DB46F0}" dt="2021-09-13T05:41:54.527" v="26" actId="1076"/>
          <ac:picMkLst>
            <pc:docMk/>
            <pc:sldMk cId="1450870518" sldId="288"/>
            <ac:picMk id="7" creationId="{8DAF893C-6050-4255-B544-8D99AF95C427}"/>
          </ac:picMkLst>
        </pc:picChg>
        <pc:picChg chg="add mod">
          <ac:chgData name="김 도영" userId="6d690e97e2340162" providerId="Windows Live" clId="Web-{0E53C541-A790-4A22-B28A-049F71DB46F0}" dt="2021-09-13T05:41:54.512" v="25" actId="1076"/>
          <ac:picMkLst>
            <pc:docMk/>
            <pc:sldMk cId="1450870518" sldId="288"/>
            <ac:picMk id="8" creationId="{E7B62420-2FE2-4A78-B55D-71D2E68EE07D}"/>
          </ac:picMkLst>
        </pc:picChg>
        <pc:picChg chg="del">
          <ac:chgData name="김 도영" userId="6d690e97e2340162" providerId="Windows Live" clId="Web-{0E53C541-A790-4A22-B28A-049F71DB46F0}" dt="2021-09-13T05:41:29.996" v="16"/>
          <ac:picMkLst>
            <pc:docMk/>
            <pc:sldMk cId="1450870518" sldId="288"/>
            <ac:picMk id="11" creationId="{ADCA2E09-752D-4889-A24C-96E699EDFF2D}"/>
          </ac:picMkLst>
        </pc:picChg>
        <pc:picChg chg="del">
          <ac:chgData name="김 도영" userId="6d690e97e2340162" providerId="Windows Live" clId="Web-{0E53C541-A790-4A22-B28A-049F71DB46F0}" dt="2021-09-13T05:41:30.886" v="18"/>
          <ac:picMkLst>
            <pc:docMk/>
            <pc:sldMk cId="1450870518" sldId="288"/>
            <ac:picMk id="12" creationId="{0A271EFC-D2ED-4D40-A6B9-C69BE54DA342}"/>
          </ac:picMkLst>
        </pc:picChg>
        <pc:picChg chg="del">
          <ac:chgData name="김 도영" userId="6d690e97e2340162" providerId="Windows Live" clId="Web-{0E53C541-A790-4A22-B28A-049F71DB46F0}" dt="2021-09-13T05:41:30.527" v="17"/>
          <ac:picMkLst>
            <pc:docMk/>
            <pc:sldMk cId="1450870518" sldId="288"/>
            <ac:picMk id="13" creationId="{8D275AB8-18A2-485D-96E1-160D36CF8112}"/>
          </ac:picMkLst>
        </pc:picChg>
      </pc:sldChg>
      <pc:sldChg chg="addSp delSp modSp ord">
        <pc:chgData name="김 도영" userId="6d690e97e2340162" providerId="Windows Live" clId="Web-{0E53C541-A790-4A22-B28A-049F71DB46F0}" dt="2021-09-13T05:44:57.546" v="76"/>
        <pc:sldMkLst>
          <pc:docMk/>
          <pc:sldMk cId="4082868192" sldId="289"/>
        </pc:sldMkLst>
        <pc:spChg chg="mod">
          <ac:chgData name="김 도영" userId="6d690e97e2340162" providerId="Windows Live" clId="Web-{0E53C541-A790-4A22-B28A-049F71DB46F0}" dt="2021-09-13T05:43:57.842" v="36" actId="20577"/>
          <ac:spMkLst>
            <pc:docMk/>
            <pc:sldMk cId="4082868192" sldId="289"/>
            <ac:spMk id="7" creationId="{7E61EEAE-88F5-4720-8177-5A813DC95188}"/>
          </ac:spMkLst>
        </pc:spChg>
        <pc:spChg chg="add del">
          <ac:chgData name="김 도영" userId="6d690e97e2340162" providerId="Windows Live" clId="Web-{0E53C541-A790-4A22-B28A-049F71DB46F0}" dt="2021-09-13T05:44:57.546" v="76"/>
          <ac:spMkLst>
            <pc:docMk/>
            <pc:sldMk cId="4082868192" sldId="289"/>
            <ac:spMk id="8" creationId="{8B4D4453-1966-41C5-A2C1-2A9684205778}"/>
          </ac:spMkLst>
        </pc:spChg>
      </pc:sldChg>
      <pc:sldChg chg="addSp modSp new">
        <pc:chgData name="김 도영" userId="6d690e97e2340162" providerId="Windows Live" clId="Web-{0E53C541-A790-4A22-B28A-049F71DB46F0}" dt="2021-09-13T05:44:34.843" v="73" actId="1076"/>
        <pc:sldMkLst>
          <pc:docMk/>
          <pc:sldMk cId="3690990287" sldId="293"/>
        </pc:sldMkLst>
        <pc:spChg chg="add mod">
          <ac:chgData name="김 도영" userId="6d690e97e2340162" providerId="Windows Live" clId="Web-{0E53C541-A790-4A22-B28A-049F71DB46F0}" dt="2021-09-13T05:44:34.843" v="73" actId="1076"/>
          <ac:spMkLst>
            <pc:docMk/>
            <pc:sldMk cId="3690990287" sldId="293"/>
            <ac:spMk id="2" creationId="{50B28141-0AD0-4F86-801E-AFF6E1EACA31}"/>
          </ac:spMkLst>
        </pc:spChg>
      </pc:sldChg>
      <pc:sldChg chg="addSp delSp modSp new ord">
        <pc:chgData name="김 도영" userId="6d690e97e2340162" providerId="Windows Live" clId="Web-{0E53C541-A790-4A22-B28A-049F71DB46F0}" dt="2021-09-13T06:55:18.820" v="908"/>
        <pc:sldMkLst>
          <pc:docMk/>
          <pc:sldMk cId="320902251" sldId="294"/>
        </pc:sldMkLst>
        <pc:spChg chg="add del mod">
          <ac:chgData name="김 도영" userId="6d690e97e2340162" providerId="Windows Live" clId="Web-{0E53C541-A790-4A22-B28A-049F71DB46F0}" dt="2021-09-13T06:27:05.604" v="551"/>
          <ac:spMkLst>
            <pc:docMk/>
            <pc:sldMk cId="320902251" sldId="294"/>
            <ac:spMk id="14" creationId="{F16D16EA-4DA4-43B3-9D2F-8FB3C87718D1}"/>
          </ac:spMkLst>
        </pc:spChg>
        <pc:spChg chg="add del mod">
          <ac:chgData name="김 도영" userId="6d690e97e2340162" providerId="Windows Live" clId="Web-{0E53C541-A790-4A22-B28A-049F71DB46F0}" dt="2021-09-13T06:27:06.448" v="552"/>
          <ac:spMkLst>
            <pc:docMk/>
            <pc:sldMk cId="320902251" sldId="294"/>
            <ac:spMk id="16" creationId="{DB28EAA6-D27F-4240-A720-058D85DD4638}"/>
          </ac:spMkLst>
        </pc:spChg>
        <pc:spChg chg="add del mod ord">
          <ac:chgData name="김 도영" userId="6d690e97e2340162" providerId="Windows Live" clId="Web-{0E53C541-A790-4A22-B28A-049F71DB46F0}" dt="2021-09-13T06:14:43.826" v="530"/>
          <ac:spMkLst>
            <pc:docMk/>
            <pc:sldMk cId="320902251" sldId="294"/>
            <ac:spMk id="19" creationId="{7F223CDC-04B8-426A-9C36-9C945AD54215}"/>
          </ac:spMkLst>
        </pc:spChg>
        <pc:spChg chg="add del mod ord">
          <ac:chgData name="김 도영" userId="6d690e97e2340162" providerId="Windows Live" clId="Web-{0E53C541-A790-4A22-B28A-049F71DB46F0}" dt="2021-09-13T06:55:13.320" v="906"/>
          <ac:spMkLst>
            <pc:docMk/>
            <pc:sldMk cId="320902251" sldId="294"/>
            <ac:spMk id="25" creationId="{FC0EA174-E91D-4E56-85F1-5656919404AA}"/>
          </ac:spMkLst>
        </pc:spChg>
        <pc:spChg chg="add mod ord">
          <ac:chgData name="김 도영" userId="6d690e97e2340162" providerId="Windows Live" clId="Web-{0E53C541-A790-4A22-B28A-049F71DB46F0}" dt="2021-09-13T06:45:37.498" v="761" actId="1076"/>
          <ac:spMkLst>
            <pc:docMk/>
            <pc:sldMk cId="320902251" sldId="294"/>
            <ac:spMk id="27" creationId="{6D8A0237-8CF6-45FC-94D9-C96EF2C3C4D7}"/>
          </ac:spMkLst>
        </pc:spChg>
        <pc:spChg chg="add del">
          <ac:chgData name="김 도영" userId="6d690e97e2340162" providerId="Windows Live" clId="Web-{0E53C541-A790-4A22-B28A-049F71DB46F0}" dt="2021-09-13T06:40:56.259" v="702"/>
          <ac:spMkLst>
            <pc:docMk/>
            <pc:sldMk cId="320902251" sldId="294"/>
            <ac:spMk id="38" creationId="{54798A03-F158-457A-AB31-2D2A44191328}"/>
          </ac:spMkLst>
        </pc:spChg>
        <pc:spChg chg="add del">
          <ac:chgData name="김 도영" userId="6d690e97e2340162" providerId="Windows Live" clId="Web-{0E53C541-A790-4A22-B28A-049F71DB46F0}" dt="2021-09-13T06:40:57.743" v="703"/>
          <ac:spMkLst>
            <pc:docMk/>
            <pc:sldMk cId="320902251" sldId="294"/>
            <ac:spMk id="39" creationId="{1C53B0E0-F56A-4EFA-B47A-A72E84B1D421}"/>
          </ac:spMkLst>
        </pc:spChg>
        <pc:grpChg chg="add del mod">
          <ac:chgData name="김 도영" userId="6d690e97e2340162" providerId="Windows Live" clId="Web-{0E53C541-A790-4A22-B28A-049F71DB46F0}" dt="2021-09-13T06:11:28.089" v="493"/>
          <ac:grpSpMkLst>
            <pc:docMk/>
            <pc:sldMk cId="320902251" sldId="294"/>
            <ac:grpSpMk id="12" creationId="{1DBEC00F-9A2F-4CC8-8462-E0E8C6723981}"/>
          </ac:grpSpMkLst>
        </pc:grpChg>
        <pc:picChg chg="add mod">
          <ac:chgData name="김 도영" userId="6d690e97e2340162" providerId="Windows Live" clId="Web-{0E53C541-A790-4A22-B28A-049F71DB46F0}" dt="2021-09-13T06:27:13.620" v="556" actId="1076"/>
          <ac:picMkLst>
            <pc:docMk/>
            <pc:sldMk cId="320902251" sldId="294"/>
            <ac:picMk id="2" creationId="{036B854F-3BD1-48BE-A61C-E36EB990000A}"/>
          </ac:picMkLst>
        </pc:picChg>
        <pc:picChg chg="mod">
          <ac:chgData name="김 도영" userId="6d690e97e2340162" providerId="Windows Live" clId="Web-{0E53C541-A790-4A22-B28A-049F71DB46F0}" dt="2021-09-13T06:45:37.498" v="762" actId="1076"/>
          <ac:picMkLst>
            <pc:docMk/>
            <pc:sldMk cId="320902251" sldId="294"/>
            <ac:picMk id="3" creationId="{B9D619DC-1576-49E4-AC93-EAE48F175872}"/>
          </ac:picMkLst>
        </pc:picChg>
        <pc:picChg chg="mod modCrop">
          <ac:chgData name="김 도영" userId="6d690e97e2340162" providerId="Windows Live" clId="Web-{0E53C541-A790-4A22-B28A-049F71DB46F0}" dt="2021-09-13T06:45:37.514" v="763" actId="1076"/>
          <ac:picMkLst>
            <pc:docMk/>
            <pc:sldMk cId="320902251" sldId="294"/>
            <ac:picMk id="4" creationId="{B00B0621-44B0-44D1-B117-1D668DB71348}"/>
          </ac:picMkLst>
        </pc:picChg>
        <pc:picChg chg="add del mod">
          <ac:chgData name="김 도영" userId="6d690e97e2340162" providerId="Windows Live" clId="Web-{0E53C541-A790-4A22-B28A-049F71DB46F0}" dt="2021-09-13T06:10:35.353" v="483"/>
          <ac:picMkLst>
            <pc:docMk/>
            <pc:sldMk cId="320902251" sldId="294"/>
            <ac:picMk id="5" creationId="{86AF437C-B00D-4CDF-957F-E682DA5144F2}"/>
          </ac:picMkLst>
        </pc:picChg>
        <pc:picChg chg="mod modCrop">
          <ac:chgData name="김 도영" userId="6d690e97e2340162" providerId="Windows Live" clId="Web-{0E53C541-A790-4A22-B28A-049F71DB46F0}" dt="2021-09-13T06:45:37.545" v="764" actId="1076"/>
          <ac:picMkLst>
            <pc:docMk/>
            <pc:sldMk cId="320902251" sldId="294"/>
            <ac:picMk id="6" creationId="{F828D963-59BE-4F3A-ADF3-65077E96DC43}"/>
          </ac:picMkLst>
        </pc:picChg>
        <pc:picChg chg="add mod ord">
          <ac:chgData name="김 도영" userId="6d690e97e2340162" providerId="Windows Live" clId="Web-{0E53C541-A790-4A22-B28A-049F71DB46F0}" dt="2021-09-13T06:46:18.952" v="784" actId="1076"/>
          <ac:picMkLst>
            <pc:docMk/>
            <pc:sldMk cId="320902251" sldId="294"/>
            <ac:picMk id="7" creationId="{749B3F7C-B917-4F2D-8E3E-2A9767A3B4A2}"/>
          </ac:picMkLst>
        </pc:picChg>
        <pc:picChg chg="add mod">
          <ac:chgData name="김 도영" userId="6d690e97e2340162" providerId="Windows Live" clId="Web-{0E53C541-A790-4A22-B28A-049F71DB46F0}" dt="2021-09-13T06:46:21.342" v="785" actId="1076"/>
          <ac:picMkLst>
            <pc:docMk/>
            <pc:sldMk cId="320902251" sldId="294"/>
            <ac:picMk id="8" creationId="{2FD5BCD4-B302-489A-85D6-598C0E2418A3}"/>
          </ac:picMkLst>
        </pc:picChg>
        <pc:picChg chg="add del mod">
          <ac:chgData name="김 도영" userId="6d690e97e2340162" providerId="Windows Live" clId="Web-{0E53C541-A790-4A22-B28A-049F71DB46F0}" dt="2021-09-13T06:09:48.587" v="469"/>
          <ac:picMkLst>
            <pc:docMk/>
            <pc:sldMk cId="320902251" sldId="294"/>
            <ac:picMk id="9" creationId="{C50A0E12-D8EA-4DD2-9C40-8E31199BA44F}"/>
          </ac:picMkLst>
        </pc:picChg>
        <pc:picChg chg="del mod">
          <ac:chgData name="김 도영" userId="6d690e97e2340162" providerId="Windows Live" clId="Web-{0E53C541-A790-4A22-B28A-049F71DB46F0}" dt="2021-09-13T06:20:42.645" v="532"/>
          <ac:picMkLst>
            <pc:docMk/>
            <pc:sldMk cId="320902251" sldId="294"/>
            <ac:picMk id="9" creationId="{F5A2A4B3-E772-458D-94E0-2B2521B4F2B9}"/>
          </ac:picMkLst>
        </pc:picChg>
        <pc:picChg chg="add mod topLvl">
          <ac:chgData name="김 도영" userId="6d690e97e2340162" providerId="Windows Live" clId="Web-{0E53C541-A790-4A22-B28A-049F71DB46F0}" dt="2021-09-13T06:46:21.358" v="786" actId="1076"/>
          <ac:picMkLst>
            <pc:docMk/>
            <pc:sldMk cId="320902251" sldId="294"/>
            <ac:picMk id="10" creationId="{4D61CBBC-F4F7-4FAF-9C6A-A1E8125E0219}"/>
          </ac:picMkLst>
        </pc:picChg>
        <pc:picChg chg="add del mod topLvl">
          <ac:chgData name="김 도영" userId="6d690e97e2340162" providerId="Windows Live" clId="Web-{0E53C541-A790-4A22-B28A-049F71DB46F0}" dt="2021-09-13T06:11:28.089" v="493"/>
          <ac:picMkLst>
            <pc:docMk/>
            <pc:sldMk cId="320902251" sldId="294"/>
            <ac:picMk id="11" creationId="{9FB4E42D-88EB-48B7-A217-6F82650510F7}"/>
          </ac:picMkLst>
        </pc:picChg>
        <pc:picChg chg="mod ord">
          <ac:chgData name="김 도영" userId="6d690e97e2340162" providerId="Windows Live" clId="Web-{0E53C541-A790-4A22-B28A-049F71DB46F0}" dt="2021-09-13T06:55:08.976" v="902" actId="1076"/>
          <ac:picMkLst>
            <pc:docMk/>
            <pc:sldMk cId="320902251" sldId="294"/>
            <ac:picMk id="13" creationId="{469987E5-35F6-42F4-8017-40C35323C195}"/>
          </ac:picMkLst>
        </pc:picChg>
        <pc:picChg chg="add del mod">
          <ac:chgData name="김 도영" userId="6d690e97e2340162" providerId="Windows Live" clId="Web-{0E53C541-A790-4A22-B28A-049F71DB46F0}" dt="2021-09-13T06:09:43.571" v="466"/>
          <ac:picMkLst>
            <pc:docMk/>
            <pc:sldMk cId="320902251" sldId="294"/>
            <ac:picMk id="13" creationId="{CD385CBC-9844-4806-8FBF-830751329471}"/>
          </ac:picMkLst>
        </pc:picChg>
        <pc:picChg chg="add del mod">
          <ac:chgData name="김 도영" userId="6d690e97e2340162" providerId="Windows Live" clId="Web-{0E53C541-A790-4A22-B28A-049F71DB46F0}" dt="2021-09-13T06:54:56.117" v="865" actId="1076"/>
          <ac:picMkLst>
            <pc:docMk/>
            <pc:sldMk cId="320902251" sldId="294"/>
            <ac:picMk id="15" creationId="{E373D954-EDE3-45B7-9DAE-988E7D714141}"/>
          </ac:picMkLst>
        </pc:picChg>
        <pc:picChg chg="add mod">
          <ac:chgData name="김 도영" userId="6d690e97e2340162" providerId="Windows Live" clId="Web-{0E53C541-A790-4A22-B28A-049F71DB46F0}" dt="2021-09-13T06:14:40.779" v="529" actId="1076"/>
          <ac:picMkLst>
            <pc:docMk/>
            <pc:sldMk cId="320902251" sldId="294"/>
            <ac:picMk id="17" creationId="{D28D7CAD-CEF9-40DE-8938-8F1285400299}"/>
          </ac:picMkLst>
        </pc:picChg>
        <pc:picChg chg="mod ord">
          <ac:chgData name="김 도영" userId="6d690e97e2340162" providerId="Windows Live" clId="Web-{0E53C541-A790-4A22-B28A-049F71DB46F0}" dt="2021-09-13T06:55:06.523" v="900" actId="14100"/>
          <ac:picMkLst>
            <pc:docMk/>
            <pc:sldMk cId="320902251" sldId="294"/>
            <ac:picMk id="18" creationId="{38BA0561-AE4B-4C34-BCBA-D41AAF6354F3}"/>
          </ac:picMkLst>
        </pc:picChg>
        <pc:picChg chg="mod ord">
          <ac:chgData name="김 도영" userId="6d690e97e2340162" providerId="Windows Live" clId="Web-{0E53C541-A790-4A22-B28A-049F71DB46F0}" dt="2021-09-13T06:55:12.195" v="905" actId="1076"/>
          <ac:picMkLst>
            <pc:docMk/>
            <pc:sldMk cId="320902251" sldId="294"/>
            <ac:picMk id="21" creationId="{88046C6E-4271-4A49-9E0A-EB7DBBB13769}"/>
          </ac:picMkLst>
        </pc:picChg>
        <pc:picChg chg="add mod ord">
          <ac:chgData name="김 도영" userId="6d690e97e2340162" providerId="Windows Live" clId="Web-{0E53C541-A790-4A22-B28A-049F71DB46F0}" dt="2021-09-13T06:55:10.429" v="903" actId="1076"/>
          <ac:picMkLst>
            <pc:docMk/>
            <pc:sldMk cId="320902251" sldId="294"/>
            <ac:picMk id="22" creationId="{860C64CF-FC65-4BB6-BB6F-156D66789946}"/>
          </ac:picMkLst>
        </pc:picChg>
        <pc:picChg chg="add del mod">
          <ac:chgData name="김 도영" userId="6d690e97e2340162" providerId="Windows Live" clId="Web-{0E53C541-A790-4A22-B28A-049F71DB46F0}" dt="2021-09-13T06:28:33.590" v="569"/>
          <ac:picMkLst>
            <pc:docMk/>
            <pc:sldMk cId="320902251" sldId="294"/>
            <ac:picMk id="26" creationId="{0AB63571-C466-4A87-852C-D732AE783F32}"/>
          </ac:picMkLst>
        </pc:picChg>
        <pc:picChg chg="add del mod">
          <ac:chgData name="김 도영" userId="6d690e97e2340162" providerId="Windows Live" clId="Web-{0E53C541-A790-4A22-B28A-049F71DB46F0}" dt="2021-09-13T06:36:14.301" v="674"/>
          <ac:picMkLst>
            <pc:docMk/>
            <pc:sldMk cId="320902251" sldId="294"/>
            <ac:picMk id="33" creationId="{71FFA8BF-C54E-4287-9D2A-094FAB04B2C3}"/>
          </ac:picMkLst>
        </pc:picChg>
        <pc:picChg chg="add del mod">
          <ac:chgData name="김 도영" userId="6d690e97e2340162" providerId="Windows Live" clId="Web-{0E53C541-A790-4A22-B28A-049F71DB46F0}" dt="2021-09-13T06:36:25.895" v="678"/>
          <ac:picMkLst>
            <pc:docMk/>
            <pc:sldMk cId="320902251" sldId="294"/>
            <ac:picMk id="34" creationId="{7A199F29-C1BF-40C8-8042-3DE0B79ECE49}"/>
          </ac:picMkLst>
        </pc:picChg>
        <pc:picChg chg="add mod">
          <ac:chgData name="김 도영" userId="6d690e97e2340162" providerId="Windows Live" clId="Web-{0E53C541-A790-4A22-B28A-049F71DB46F0}" dt="2021-09-13T06:45:37.560" v="766" actId="1076"/>
          <ac:picMkLst>
            <pc:docMk/>
            <pc:sldMk cId="320902251" sldId="294"/>
            <ac:picMk id="35" creationId="{D2B7B155-6E44-4CEA-BDFC-2F7F28C17235}"/>
          </ac:picMkLst>
        </pc:picChg>
        <pc:picChg chg="add mod">
          <ac:chgData name="김 도영" userId="6d690e97e2340162" providerId="Windows Live" clId="Web-{0E53C541-A790-4A22-B28A-049F71DB46F0}" dt="2021-09-13T06:45:37.560" v="767" actId="1076"/>
          <ac:picMkLst>
            <pc:docMk/>
            <pc:sldMk cId="320902251" sldId="294"/>
            <ac:picMk id="36" creationId="{23E31AFB-22C0-45F7-9DF0-D84121871DB6}"/>
          </ac:picMkLst>
        </pc:picChg>
        <pc:picChg chg="add del mod">
          <ac:chgData name="김 도영" userId="6d690e97e2340162" providerId="Windows Live" clId="Web-{0E53C541-A790-4A22-B28A-049F71DB46F0}" dt="2021-09-13T06:41:25.494" v="710"/>
          <ac:picMkLst>
            <pc:docMk/>
            <pc:sldMk cId="320902251" sldId="294"/>
            <ac:picMk id="40" creationId="{FF802088-3EA2-4362-934C-5E8FC7E1D264}"/>
          </ac:picMkLst>
        </pc:picChg>
        <pc:picChg chg="add mod">
          <ac:chgData name="김 도영" userId="6d690e97e2340162" providerId="Windows Live" clId="Web-{0E53C541-A790-4A22-B28A-049F71DB46F0}" dt="2021-09-13T06:45:37.592" v="770" actId="1076"/>
          <ac:picMkLst>
            <pc:docMk/>
            <pc:sldMk cId="320902251" sldId="294"/>
            <ac:picMk id="42" creationId="{88965D8F-9E34-4C67-9D3E-4F0EC4F9BD5A}"/>
          </ac:picMkLst>
        </pc:picChg>
        <pc:picChg chg="add mod">
          <ac:chgData name="김 도영" userId="6d690e97e2340162" providerId="Windows Live" clId="Web-{0E53C541-A790-4A22-B28A-049F71DB46F0}" dt="2021-09-13T06:45:37.607" v="771" actId="1076"/>
          <ac:picMkLst>
            <pc:docMk/>
            <pc:sldMk cId="320902251" sldId="294"/>
            <ac:picMk id="43" creationId="{98F29F18-F039-44DD-9437-4348A4F167A5}"/>
          </ac:picMkLst>
        </pc:picChg>
        <pc:cxnChg chg="add del mod">
          <ac:chgData name="김 도영" userId="6d690e97e2340162" providerId="Windows Live" clId="Web-{0E53C541-A790-4A22-B28A-049F71DB46F0}" dt="2021-09-13T06:31:39.046" v="624"/>
          <ac:cxnSpMkLst>
            <pc:docMk/>
            <pc:sldMk cId="320902251" sldId="294"/>
            <ac:cxnSpMk id="24" creationId="{1396DF8F-E197-4EE7-89CF-C621D34671B4}"/>
          </ac:cxnSpMkLst>
        </pc:cxnChg>
        <pc:cxnChg chg="add del mod">
          <ac:chgData name="김 도영" userId="6d690e97e2340162" providerId="Windows Live" clId="Web-{0E53C541-A790-4A22-B28A-049F71DB46F0}" dt="2021-09-13T06:31:52.062" v="627"/>
          <ac:cxnSpMkLst>
            <pc:docMk/>
            <pc:sldMk cId="320902251" sldId="294"/>
            <ac:cxnSpMk id="28" creationId="{6EBD5DAF-CC7D-4445-B88A-43BF45D76E80}"/>
          </ac:cxnSpMkLst>
        </pc:cxnChg>
        <pc:cxnChg chg="add del mod">
          <ac:chgData name="김 도영" userId="6d690e97e2340162" providerId="Windows Live" clId="Web-{0E53C541-A790-4A22-B28A-049F71DB46F0}" dt="2021-09-13T06:32:54.813" v="634"/>
          <ac:cxnSpMkLst>
            <pc:docMk/>
            <pc:sldMk cId="320902251" sldId="294"/>
            <ac:cxnSpMk id="29" creationId="{0A56A126-93D5-42A7-B26B-0F8C037D6278}"/>
          </ac:cxnSpMkLst>
        </pc:cxnChg>
        <pc:cxnChg chg="add del mod">
          <ac:chgData name="김 도영" userId="6d690e97e2340162" providerId="Windows Live" clId="Web-{0E53C541-A790-4A22-B28A-049F71DB46F0}" dt="2021-09-13T06:45:42.217" v="772"/>
          <ac:cxnSpMkLst>
            <pc:docMk/>
            <pc:sldMk cId="320902251" sldId="294"/>
            <ac:cxnSpMk id="30" creationId="{B3246499-2C7A-4E75-89C6-96ED97B5FFD2}"/>
          </ac:cxnSpMkLst>
        </pc:cxnChg>
        <pc:cxnChg chg="add mod">
          <ac:chgData name="김 도영" userId="6d690e97e2340162" providerId="Windows Live" clId="Web-{0E53C541-A790-4A22-B28A-049F71DB46F0}" dt="2021-09-13T06:45:37.545" v="765" actId="1076"/>
          <ac:cxnSpMkLst>
            <pc:docMk/>
            <pc:sldMk cId="320902251" sldId="294"/>
            <ac:cxnSpMk id="31" creationId="{2C40365A-22D0-43AF-85A7-A0476C15A56D}"/>
          </ac:cxnSpMkLst>
        </pc:cxnChg>
        <pc:cxnChg chg="add mod">
          <ac:chgData name="김 도영" userId="6d690e97e2340162" providerId="Windows Live" clId="Web-{0E53C541-A790-4A22-B28A-049F71DB46F0}" dt="2021-09-13T06:45:37.576" v="768" actId="1076"/>
          <ac:cxnSpMkLst>
            <pc:docMk/>
            <pc:sldMk cId="320902251" sldId="294"/>
            <ac:cxnSpMk id="37" creationId="{03CF9282-3F9E-4738-8CBD-777B38898530}"/>
          </ac:cxnSpMkLst>
        </pc:cxnChg>
        <pc:cxnChg chg="add mod">
          <ac:chgData name="김 도영" userId="6d690e97e2340162" providerId="Windows Live" clId="Web-{0E53C541-A790-4A22-B28A-049F71DB46F0}" dt="2021-09-13T06:45:37.576" v="769" actId="1076"/>
          <ac:cxnSpMkLst>
            <pc:docMk/>
            <pc:sldMk cId="320902251" sldId="294"/>
            <ac:cxnSpMk id="41" creationId="{D74456B5-C543-4A04-840B-BEFE32F932DD}"/>
          </ac:cxnSpMkLst>
        </pc:cxnChg>
        <pc:cxnChg chg="add del mod">
          <ac:chgData name="김 도영" userId="6d690e97e2340162" providerId="Windows Live" clId="Web-{0E53C541-A790-4A22-B28A-049F71DB46F0}" dt="2021-09-13T06:44:30.059" v="745"/>
          <ac:cxnSpMkLst>
            <pc:docMk/>
            <pc:sldMk cId="320902251" sldId="294"/>
            <ac:cxnSpMk id="44" creationId="{4596E141-788C-4D45-8F09-FE81326DF1F6}"/>
          </ac:cxnSpMkLst>
        </pc:cxnChg>
        <pc:cxnChg chg="add del mod">
          <ac:chgData name="김 도영" userId="6d690e97e2340162" providerId="Windows Live" clId="Web-{0E53C541-A790-4A22-B28A-049F71DB46F0}" dt="2021-09-13T06:44:29.309" v="744"/>
          <ac:cxnSpMkLst>
            <pc:docMk/>
            <pc:sldMk cId="320902251" sldId="294"/>
            <ac:cxnSpMk id="45" creationId="{1BF2C104-E7E4-4508-A098-78B7E7D7CB4C}"/>
          </ac:cxnSpMkLst>
        </pc:cxnChg>
        <pc:cxnChg chg="add del mod">
          <ac:chgData name="김 도영" userId="6d690e97e2340162" providerId="Windows Live" clId="Web-{0E53C541-A790-4A22-B28A-049F71DB46F0}" dt="2021-09-13T06:44:54.607" v="751"/>
          <ac:cxnSpMkLst>
            <pc:docMk/>
            <pc:sldMk cId="320902251" sldId="294"/>
            <ac:cxnSpMk id="46" creationId="{816526B7-9B57-4D31-B4A9-5203A411DB1F}"/>
          </ac:cxnSpMkLst>
        </pc:cxnChg>
        <pc:cxnChg chg="add del mod">
          <ac:chgData name="김 도영" userId="6d690e97e2340162" providerId="Windows Live" clId="Web-{0E53C541-A790-4A22-B28A-049F71DB46F0}" dt="2021-09-13T06:45:10.122" v="757"/>
          <ac:cxnSpMkLst>
            <pc:docMk/>
            <pc:sldMk cId="320902251" sldId="294"/>
            <ac:cxnSpMk id="47" creationId="{0C9712A9-423A-4E83-92CC-23D58B648DA0}"/>
          </ac:cxnSpMkLst>
        </pc:cxnChg>
        <pc:cxnChg chg="add del mod">
          <ac:chgData name="김 도영" userId="6d690e97e2340162" providerId="Windows Live" clId="Web-{0E53C541-A790-4A22-B28A-049F71DB46F0}" dt="2021-09-13T06:45:43.139" v="773"/>
          <ac:cxnSpMkLst>
            <pc:docMk/>
            <pc:sldMk cId="320902251" sldId="294"/>
            <ac:cxnSpMk id="48" creationId="{2B819A8C-597A-44C9-B761-2A4DA04CBEA1}"/>
          </ac:cxnSpMkLst>
        </pc:cxnChg>
        <pc:cxnChg chg="add mod">
          <ac:chgData name="김 도영" userId="6d690e97e2340162" providerId="Windows Live" clId="Web-{0E53C541-A790-4A22-B28A-049F71DB46F0}" dt="2021-09-13T06:46:17.842" v="783" actId="1076"/>
          <ac:cxnSpMkLst>
            <pc:docMk/>
            <pc:sldMk cId="320902251" sldId="294"/>
            <ac:cxnSpMk id="49" creationId="{E75FD5C4-D471-43E4-AD25-E4A6B7E888F7}"/>
          </ac:cxnSpMkLst>
        </pc:cxnChg>
        <pc:cxnChg chg="add mod">
          <ac:chgData name="김 도영" userId="6d690e97e2340162" providerId="Windows Live" clId="Web-{0E53C541-A790-4A22-B28A-049F71DB46F0}" dt="2021-09-13T06:46:12.358" v="781" actId="14100"/>
          <ac:cxnSpMkLst>
            <pc:docMk/>
            <pc:sldMk cId="320902251" sldId="294"/>
            <ac:cxnSpMk id="50" creationId="{99B290FB-F43F-4BD9-9CAB-B1E35FC0AF7C}"/>
          </ac:cxnSpMkLst>
        </pc:cxnChg>
      </pc:sldChg>
      <pc:sldChg chg="addSp modSp new del">
        <pc:chgData name="김 도영" userId="6d690e97e2340162" providerId="Windows Live" clId="Web-{0E53C541-A790-4A22-B28A-049F71DB46F0}" dt="2021-09-13T05:50:00.567" v="143"/>
        <pc:sldMkLst>
          <pc:docMk/>
          <pc:sldMk cId="880983481" sldId="294"/>
        </pc:sldMkLst>
        <pc:picChg chg="add mod">
          <ac:chgData name="김 도영" userId="6d690e97e2340162" providerId="Windows Live" clId="Web-{0E53C541-A790-4A22-B28A-049F71DB46F0}" dt="2021-09-13T05:49:27.708" v="91" actId="14100"/>
          <ac:picMkLst>
            <pc:docMk/>
            <pc:sldMk cId="880983481" sldId="294"/>
            <ac:picMk id="2" creationId="{FCC6BAF5-3E34-48CD-B988-F00614B98927}"/>
          </ac:picMkLst>
        </pc:picChg>
      </pc:sldChg>
      <pc:sldChg chg="addSp delSp modSp ord">
        <pc:chgData name="김 도영" userId="6d690e97e2340162" providerId="Windows Live" clId="Web-{0E53C541-A790-4A22-B28A-049F71DB46F0}" dt="2021-09-13T06:55:18.820" v="907"/>
        <pc:sldMkLst>
          <pc:docMk/>
          <pc:sldMk cId="320108845" sldId="295"/>
        </pc:sldMkLst>
        <pc:spChg chg="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11" creationId="{696891BE-348A-4D46-AED4-CBEE65338F5B}"/>
          </ac:spMkLst>
        </pc:spChg>
        <pc:spChg chg="ord 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17" creationId="{C99C0216-8EF8-4F67-9738-635769269E6E}"/>
          </ac:spMkLst>
        </pc:spChg>
        <pc:spChg chg="mod ord 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23" creationId="{77F4FF98-0D69-4645-B8B4-F701C024FD36}"/>
          </ac:spMkLst>
        </pc:spChg>
        <pc:spChg chg="add mod 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25" creationId="{2A6D609B-5E9E-452F-BF7F-4EE2FAB25E98}"/>
          </ac:spMkLst>
        </pc:spChg>
        <pc:spChg chg="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27" creationId="{5E08B4A9-ACCC-4C01-8354-8580C6BE68F0}"/>
          </ac:spMkLst>
        </pc:spChg>
        <pc:spChg chg="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28" creationId="{8A96EF73-968E-4DC8-9AA6-EAB477BFA9F8}"/>
          </ac:spMkLst>
        </pc:spChg>
        <pc:spChg chg="mod 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29" creationId="{6CF021AC-B14F-4EA6-8540-57C43B905156}"/>
          </ac:spMkLst>
        </pc:spChg>
        <pc:spChg chg="mod topLvl">
          <ac:chgData name="김 도영" userId="6d690e97e2340162" providerId="Windows Live" clId="Web-{0E53C541-A790-4A22-B28A-049F71DB46F0}" dt="2021-09-13T06:53:59.444" v="840"/>
          <ac:spMkLst>
            <pc:docMk/>
            <pc:sldMk cId="320108845" sldId="295"/>
            <ac:spMk id="30" creationId="{BB7F6EDD-F863-47B9-A4D7-C75B7BA131A2}"/>
          </ac:spMkLst>
        </pc:spChg>
        <pc:spChg chg="add del mod">
          <ac:chgData name="김 도영" userId="6d690e97e2340162" providerId="Windows Live" clId="Web-{0E53C541-A790-4A22-B28A-049F71DB46F0}" dt="2021-09-13T06:47:31.094" v="792"/>
          <ac:spMkLst>
            <pc:docMk/>
            <pc:sldMk cId="320108845" sldId="295"/>
            <ac:spMk id="31" creationId="{FD1C0630-6C56-4BE6-80B1-5A6B1F7D5CF1}"/>
          </ac:spMkLst>
        </pc:spChg>
        <pc:grpChg chg="add del">
          <ac:chgData name="김 도영" userId="6d690e97e2340162" providerId="Windows Live" clId="Web-{0E53C541-A790-4A22-B28A-049F71DB46F0}" dt="2021-09-13T06:53:59.444" v="840"/>
          <ac:grpSpMkLst>
            <pc:docMk/>
            <pc:sldMk cId="320108845" sldId="295"/>
            <ac:grpSpMk id="13" creationId="{3BB25CFE-A279-432B-B01D-167EF67539D0}"/>
          </ac:grpSpMkLst>
        </pc:grpChg>
        <pc:picChg chg="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2" creationId="{036B854F-3BD1-48BE-A61C-E36EB990000A}"/>
          </ac:picMkLst>
        </pc:picChg>
        <pc:picChg chg="mod topLvl modCrop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3" creationId="{B9D619DC-1576-49E4-AC93-EAE48F175872}"/>
          </ac:picMkLst>
        </pc:picChg>
        <pc:picChg chg="mod topLvl modCrop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4" creationId="{B00B0621-44B0-44D1-B117-1D668DB71348}"/>
          </ac:picMkLst>
        </pc:picChg>
        <pc:picChg chg="mod topLvl modCrop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6" creationId="{F828D963-59BE-4F3A-ADF3-65077E96DC43}"/>
          </ac:picMkLst>
        </pc:picChg>
        <pc:picChg chg="mod 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7" creationId="{749B3F7C-B917-4F2D-8E3E-2A9767A3B4A2}"/>
          </ac:picMkLst>
        </pc:picChg>
        <pc:picChg chg="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8" creationId="{2FD5BCD4-B302-489A-85D6-598C0E2418A3}"/>
          </ac:picMkLst>
        </pc:picChg>
        <pc:picChg chg="add del mod">
          <ac:chgData name="김 도영" userId="6d690e97e2340162" providerId="Windows Live" clId="Web-{0E53C541-A790-4A22-B28A-049F71DB46F0}" dt="2021-09-13T06:49:01.845" v="797"/>
          <ac:picMkLst>
            <pc:docMk/>
            <pc:sldMk cId="320108845" sldId="295"/>
            <ac:picMk id="9" creationId="{96B3A0EF-3CE1-4FD4-981A-BC9A3AADF600}"/>
          </ac:picMkLst>
        </pc:picChg>
        <pc:picChg chg="add mod 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9" creationId="{BB4BEECB-826C-40AD-9854-45BC210626B2}"/>
          </ac:picMkLst>
        </pc:picChg>
        <pc:picChg chg="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10" creationId="{4D61CBBC-F4F7-4FAF-9C6A-A1E8125E0219}"/>
          </ac:picMkLst>
        </pc:picChg>
        <pc:picChg chg="del">
          <ac:chgData name="김 도영" userId="6d690e97e2340162" providerId="Windows Live" clId="Web-{0E53C541-A790-4A22-B28A-049F71DB46F0}" dt="2021-09-13T06:50:13.487" v="811"/>
          <ac:picMkLst>
            <pc:docMk/>
            <pc:sldMk cId="320108845" sldId="295"/>
            <ac:picMk id="12" creationId="{B2F1DB74-6F7F-49AB-904A-18C47C1B9D2B}"/>
          </ac:picMkLst>
        </pc:picChg>
        <pc:picChg chg="add del">
          <ac:chgData name="김 도영" userId="6d690e97e2340162" providerId="Windows Live" clId="Web-{0E53C541-A790-4A22-B28A-049F71DB46F0}" dt="2021-09-13T06:49:06.783" v="799"/>
          <ac:picMkLst>
            <pc:docMk/>
            <pc:sldMk cId="320108845" sldId="295"/>
            <ac:picMk id="13" creationId="{B1630BFC-93DB-46C8-BE2B-49A32B14893C}"/>
          </ac:picMkLst>
        </pc:picChg>
        <pc:picChg chg="mod ord 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15" creationId="{E373D954-EDE3-45B7-9DAE-988E7D714141}"/>
          </ac:picMkLst>
        </pc:picChg>
        <pc:picChg chg="topLvl">
          <ac:chgData name="김 도영" userId="6d690e97e2340162" providerId="Windows Live" clId="Web-{0E53C541-A790-4A22-B28A-049F71DB46F0}" dt="2021-09-13T06:53:59.444" v="840"/>
          <ac:picMkLst>
            <pc:docMk/>
            <pc:sldMk cId="320108845" sldId="295"/>
            <ac:picMk id="20" creationId="{1CCCED9E-BACF-4013-8E5D-337579873A2F}"/>
          </ac:picMkLst>
        </pc:picChg>
        <pc:cxnChg chg="topLvl">
          <ac:chgData name="김 도영" userId="6d690e97e2340162" providerId="Windows Live" clId="Web-{0E53C541-A790-4A22-B28A-049F71DB46F0}" dt="2021-09-13T06:53:59.444" v="840"/>
          <ac:cxnSpMkLst>
            <pc:docMk/>
            <pc:sldMk cId="320108845" sldId="295"/>
            <ac:cxnSpMk id="5" creationId="{E5A91E26-5CAA-4EBB-B165-3607B61C48CF}"/>
          </ac:cxnSpMkLst>
        </pc:cxnChg>
        <pc:cxnChg chg="topLvl">
          <ac:chgData name="김 도영" userId="6d690e97e2340162" providerId="Windows Live" clId="Web-{0E53C541-A790-4A22-B28A-049F71DB46F0}" dt="2021-09-13T06:53:59.444" v="840"/>
          <ac:cxnSpMkLst>
            <pc:docMk/>
            <pc:sldMk cId="320108845" sldId="295"/>
            <ac:cxnSpMk id="22" creationId="{8E4024DB-D2F3-4FBC-B11F-0C64D1E7B951}"/>
          </ac:cxnSpMkLst>
        </pc:cxnChg>
      </pc:sldChg>
      <pc:sldChg chg="addSp modSp new del">
        <pc:chgData name="김 도영" userId="6d690e97e2340162" providerId="Windows Live" clId="Web-{0E53C541-A790-4A22-B28A-049F71DB46F0}" dt="2021-09-13T06:54:45.945" v="860"/>
        <pc:sldMkLst>
          <pc:docMk/>
          <pc:sldMk cId="1570525398" sldId="296"/>
        </pc:sldMkLst>
        <pc:picChg chg="add mod">
          <ac:chgData name="김 도영" userId="6d690e97e2340162" providerId="Windows Live" clId="Web-{0E53C541-A790-4A22-B28A-049F71DB46F0}" dt="2021-09-13T06:26:48.823" v="548" actId="14100"/>
          <ac:picMkLst>
            <pc:docMk/>
            <pc:sldMk cId="1570525398" sldId="296"/>
            <ac:picMk id="2" creationId="{A15D75BE-D433-4BF0-9A61-C048292AF934}"/>
          </ac:picMkLst>
        </pc:picChg>
      </pc:sldChg>
    </pc:docChg>
  </pc:docChgLst>
  <pc:docChgLst>
    <pc:chgData name="게스트 사용자" providerId="Windows Live" clId="Web-{C34D09D5-1ED9-488A-BFEA-B4C28BA62C20}"/>
    <pc:docChg chg="addSld delSld modSld sldOrd">
      <pc:chgData name="게스트 사용자" userId="" providerId="Windows Live" clId="Web-{C34D09D5-1ED9-488A-BFEA-B4C28BA62C20}" dt="2021-09-10T08:45:27.998" v="3236"/>
      <pc:docMkLst>
        <pc:docMk/>
      </pc:docMkLst>
      <pc:sldChg chg="addSp delSp modSp modNotes">
        <pc:chgData name="게스트 사용자" userId="" providerId="Windows Live" clId="Web-{C34D09D5-1ED9-488A-BFEA-B4C28BA62C20}" dt="2021-09-10T08:41:23.133" v="3223"/>
        <pc:sldMkLst>
          <pc:docMk/>
          <pc:sldMk cId="1168152917" sldId="257"/>
        </pc:sldMkLst>
        <pc:spChg chg="mod">
          <ac:chgData name="게스트 사용자" userId="" providerId="Windows Live" clId="Web-{C34D09D5-1ED9-488A-BFEA-B4C28BA62C20}" dt="2021-09-10T08:12:40.407" v="2934" actId="1076"/>
          <ac:spMkLst>
            <pc:docMk/>
            <pc:sldMk cId="1168152917" sldId="257"/>
            <ac:spMk id="6" creationId="{F2040B78-113F-42A6-9334-E3ACC9B06017}"/>
          </ac:spMkLst>
        </pc:spChg>
        <pc:spChg chg="mod topLvl">
          <ac:chgData name="게스트 사용자" userId="" providerId="Windows Live" clId="Web-{C34D09D5-1ED9-488A-BFEA-B4C28BA62C20}" dt="2021-09-10T08:12:49.657" v="2939" actId="1076"/>
          <ac:spMkLst>
            <pc:docMk/>
            <pc:sldMk cId="1168152917" sldId="257"/>
            <ac:spMk id="11" creationId="{330ED233-5271-4E7D-8A1B-0FDCF3763BAE}"/>
          </ac:spMkLst>
        </pc:spChg>
        <pc:spChg chg="del">
          <ac:chgData name="게스트 사용자" userId="" providerId="Windows Live" clId="Web-{C34D09D5-1ED9-488A-BFEA-B4C28BA62C20}" dt="2021-09-10T08:12:42.126" v="2936"/>
          <ac:spMkLst>
            <pc:docMk/>
            <pc:sldMk cId="1168152917" sldId="257"/>
            <ac:spMk id="12" creationId="{996E0F5E-A68B-47F4-995B-AD1B0DCA7D1B}"/>
          </ac:spMkLst>
        </pc:spChg>
        <pc:spChg chg="mod">
          <ac:chgData name="게스트 사용자" userId="" providerId="Windows Live" clId="Web-{C34D09D5-1ED9-488A-BFEA-B4C28BA62C20}" dt="2021-09-10T08:13:39.830" v="2942" actId="14100"/>
          <ac:spMkLst>
            <pc:docMk/>
            <pc:sldMk cId="1168152917" sldId="257"/>
            <ac:spMk id="13" creationId="{DC801E02-A6C8-4C32-86F8-B882C5A7E9D1}"/>
          </ac:spMkLst>
        </pc:spChg>
        <pc:grpChg chg="add del mod">
          <ac:chgData name="게스트 사용자" userId="" providerId="Windows Live" clId="Web-{C34D09D5-1ED9-488A-BFEA-B4C28BA62C20}" dt="2021-09-10T08:12:28.781" v="2930"/>
          <ac:grpSpMkLst>
            <pc:docMk/>
            <pc:sldMk cId="1168152917" sldId="257"/>
            <ac:grpSpMk id="3" creationId="{5AEAD5A8-BBEF-4EC5-AA3E-8572AA9D13B1}"/>
          </ac:grpSpMkLst>
        </pc:grpChg>
        <pc:picChg chg="mod topLvl">
          <ac:chgData name="게스트 사용자" userId="" providerId="Windows Live" clId="Web-{C34D09D5-1ED9-488A-BFEA-B4C28BA62C20}" dt="2021-09-10T08:13:14.454" v="2941" actId="1076"/>
          <ac:picMkLst>
            <pc:docMk/>
            <pc:sldMk cId="1168152917" sldId="257"/>
            <ac:picMk id="2" creationId="{0BEA0878-88FF-4AA0-BD22-F2628B39587B}"/>
          </ac:picMkLst>
        </pc:picChg>
        <pc:picChg chg="del mod">
          <ac:chgData name="게스트 사용자" userId="" providerId="Windows Live" clId="Web-{C34D09D5-1ED9-488A-BFEA-B4C28BA62C20}" dt="2021-09-10T08:12:37.032" v="2933"/>
          <ac:picMkLst>
            <pc:docMk/>
            <pc:sldMk cId="1168152917" sldId="257"/>
            <ac:picMk id="4" creationId="{0BEA0878-88FF-4AA0-BD22-F2628B39587B}"/>
          </ac:picMkLst>
        </pc:picChg>
        <pc:picChg chg="mod">
          <ac:chgData name="게스트 사용자" userId="" providerId="Windows Live" clId="Web-{C34D09D5-1ED9-488A-BFEA-B4C28BA62C20}" dt="2021-09-10T08:12:52.876" v="2940" actId="1076"/>
          <ac:picMkLst>
            <pc:docMk/>
            <pc:sldMk cId="1168152917" sldId="257"/>
            <ac:picMk id="10" creationId="{2C9E3ADC-23A3-4668-87B5-5EC2741B25B0}"/>
          </ac:picMkLst>
        </pc:picChg>
      </pc:sldChg>
      <pc:sldChg chg="addSp delSp modSp del mod setBg">
        <pc:chgData name="게스트 사용자" userId="" providerId="Windows Live" clId="Web-{C34D09D5-1ED9-488A-BFEA-B4C28BA62C20}" dt="2021-09-10T08:40:16.397" v="3216"/>
        <pc:sldMkLst>
          <pc:docMk/>
          <pc:sldMk cId="846979648" sldId="258"/>
        </pc:sldMkLst>
        <pc:spChg chg="del mod">
          <ac:chgData name="게스트 사용자" userId="" providerId="Windows Live" clId="Web-{C34D09D5-1ED9-488A-BFEA-B4C28BA62C20}" dt="2021-09-10T08:32:11.371" v="3143"/>
          <ac:spMkLst>
            <pc:docMk/>
            <pc:sldMk cId="846979648" sldId="258"/>
            <ac:spMk id="2" creationId="{00000000-0000-0000-0000-000000000000}"/>
          </ac:spMkLst>
        </pc:spChg>
        <pc:spChg chg="add mod ord">
          <ac:chgData name="게스트 사용자" userId="" providerId="Windows Live" clId="Web-{C34D09D5-1ED9-488A-BFEA-B4C28BA62C20}" dt="2021-09-10T08:34:49.796" v="3158"/>
          <ac:spMkLst>
            <pc:docMk/>
            <pc:sldMk cId="846979648" sldId="258"/>
            <ac:spMk id="3" creationId="{CD73675F-6485-4C0E-9132-8E497E6C187D}"/>
          </ac:spMkLst>
        </pc:spChg>
        <pc:spChg chg="add del mod">
          <ac:chgData name="게스트 사용자" userId="" providerId="Windows Live" clId="Web-{C34D09D5-1ED9-488A-BFEA-B4C28BA62C20}" dt="2021-09-10T05:56:49.925" v="568"/>
          <ac:spMkLst>
            <pc:docMk/>
            <pc:sldMk cId="846979648" sldId="258"/>
            <ac:spMk id="4" creationId="{87C354B4-9EC9-41F1-99ED-1BF65B4B459C}"/>
          </ac:spMkLst>
        </pc:spChg>
        <pc:spChg chg="add mod ord">
          <ac:chgData name="게스트 사용자" userId="" providerId="Windows Live" clId="Web-{C34D09D5-1ED9-488A-BFEA-B4C28BA62C20}" dt="2021-09-10T08:35:24.141" v="3160"/>
          <ac:spMkLst>
            <pc:docMk/>
            <pc:sldMk cId="846979648" sldId="258"/>
            <ac:spMk id="5" creationId="{5059436E-F774-4114-9636-E5ACE16D9365}"/>
          </ac:spMkLst>
        </pc:spChg>
        <pc:spChg chg="add del">
          <ac:chgData name="게스트 사용자" userId="" providerId="Windows Live" clId="Web-{C34D09D5-1ED9-488A-BFEA-B4C28BA62C20}" dt="2021-09-10T08:36:05.282" v="3178"/>
          <ac:spMkLst>
            <pc:docMk/>
            <pc:sldMk cId="846979648" sldId="258"/>
            <ac:spMk id="7" creationId="{6EF0A437-1E46-45A8-8208-25C1AB3F9306}"/>
          </ac:spMkLst>
        </pc:spChg>
        <pc:spChg chg="add del mod">
          <ac:chgData name="게스트 사용자" userId="" providerId="Windows Live" clId="Web-{C34D09D5-1ED9-488A-BFEA-B4C28BA62C20}" dt="2021-09-10T08:37:37.269" v="3199"/>
          <ac:spMkLst>
            <pc:docMk/>
            <pc:sldMk cId="846979648" sldId="258"/>
            <ac:spMk id="8" creationId="{7CFB75F2-512C-4424-98B8-ACE58500DEBA}"/>
          </ac:spMkLst>
        </pc:spChg>
        <pc:spChg chg="mod">
          <ac:chgData name="게스트 사용자" userId="" providerId="Windows Live" clId="Web-{C34D09D5-1ED9-488A-BFEA-B4C28BA62C20}" dt="2021-09-10T08:35:24.141" v="3160"/>
          <ac:spMkLst>
            <pc:docMk/>
            <pc:sldMk cId="846979648" sldId="258"/>
            <ac:spMk id="12" creationId="{00000000-0000-0000-0000-000000000000}"/>
          </ac:spMkLst>
        </pc:spChg>
        <pc:spChg chg="add del">
          <ac:chgData name="게스트 사용자" userId="" providerId="Windows Live" clId="Web-{C34D09D5-1ED9-488A-BFEA-B4C28BA62C20}" dt="2021-09-10T08:34:02.389" v="3147"/>
          <ac:spMkLst>
            <pc:docMk/>
            <pc:sldMk cId="846979648" sldId="258"/>
            <ac:spMk id="79" creationId="{D2B783EE-0239-4717-BBEA-8C9EAC61C824}"/>
          </ac:spMkLst>
        </pc:spChg>
        <pc:spChg chg="add del">
          <ac:chgData name="게스트 사용자" userId="" providerId="Windows Live" clId="Web-{C34D09D5-1ED9-488A-BFEA-B4C28BA62C20}" dt="2021-09-10T08:34:02.389" v="3147"/>
          <ac:spMkLst>
            <pc:docMk/>
            <pc:sldMk cId="846979648" sldId="258"/>
            <ac:spMk id="80" creationId="{A7B99495-F43F-4D80-A44F-2CB4764EB90B}"/>
          </ac:spMkLst>
        </pc:spChg>
        <pc:spChg chg="add del">
          <ac:chgData name="게스트 사용자" userId="" providerId="Windows Live" clId="Web-{C34D09D5-1ED9-488A-BFEA-B4C28BA62C20}" dt="2021-09-10T08:34:02.389" v="3147"/>
          <ac:spMkLst>
            <pc:docMk/>
            <pc:sldMk cId="846979648" sldId="258"/>
            <ac:spMk id="81" creationId="{70BEB1E7-2F88-40BC-B73D-42E5B6F80BFC}"/>
          </ac:spMkLst>
        </pc:spChg>
        <pc:spChg chg="add del">
          <ac:chgData name="게스트 사용자" userId="" providerId="Windows Live" clId="Web-{C34D09D5-1ED9-488A-BFEA-B4C28BA62C20}" dt="2021-09-10T08:34:04.748" v="3149"/>
          <ac:spMkLst>
            <pc:docMk/>
            <pc:sldMk cId="846979648" sldId="258"/>
            <ac:spMk id="82" creationId="{922F19F4-FE70-43DC-856F-2CE5F521DC48}"/>
          </ac:spMkLst>
        </pc:spChg>
        <pc:spChg chg="add del">
          <ac:chgData name="게스트 사용자" userId="" providerId="Windows Live" clId="Web-{C34D09D5-1ED9-488A-BFEA-B4C28BA62C20}" dt="2021-09-10T08:34:06.654" v="3151"/>
          <ac:spMkLst>
            <pc:docMk/>
            <pc:sldMk cId="846979648" sldId="258"/>
            <ac:spMk id="84" creationId="{7E6D2D34-4BB4-460B-8844-027610FB21F5}"/>
          </ac:spMkLst>
        </pc:spChg>
        <pc:spChg chg="add del">
          <ac:chgData name="게스트 사용자" userId="" providerId="Windows Live" clId="Web-{C34D09D5-1ED9-488A-BFEA-B4C28BA62C20}" dt="2021-09-10T08:34:12.498" v="3153"/>
          <ac:spMkLst>
            <pc:docMk/>
            <pc:sldMk cId="846979648" sldId="258"/>
            <ac:spMk id="86" creationId="{922F19F4-FE70-43DC-856F-2CE5F521DC48}"/>
          </ac:spMkLst>
        </pc:spChg>
        <pc:spChg chg="add del">
          <ac:chgData name="게스트 사용자" userId="" providerId="Windows Live" clId="Web-{C34D09D5-1ED9-488A-BFEA-B4C28BA62C20}" dt="2021-09-10T08:34:04.748" v="3149"/>
          <ac:spMkLst>
            <pc:docMk/>
            <pc:sldMk cId="846979648" sldId="258"/>
            <ac:spMk id="87" creationId="{D5B0017B-2ECA-49AF-B397-DC140825DF8D}"/>
          </ac:spMkLst>
        </pc:spChg>
        <pc:spChg chg="add del">
          <ac:chgData name="게스트 사용자" userId="" providerId="Windows Live" clId="Web-{C34D09D5-1ED9-488A-BFEA-B4C28BA62C20}" dt="2021-09-10T08:34:04.748" v="3149"/>
          <ac:spMkLst>
            <pc:docMk/>
            <pc:sldMk cId="846979648" sldId="258"/>
            <ac:spMk id="88" creationId="{395ECC94-3D5E-46A7-A7A1-DE807E1563B4}"/>
          </ac:spMkLst>
        </pc:spChg>
        <pc:spChg chg="add del">
          <ac:chgData name="게스트 사용자" userId="" providerId="Windows Live" clId="Web-{C34D09D5-1ED9-488A-BFEA-B4C28BA62C20}" dt="2021-09-10T08:34:04.748" v="3149"/>
          <ac:spMkLst>
            <pc:docMk/>
            <pc:sldMk cId="846979648" sldId="258"/>
            <ac:spMk id="89" creationId="{7E549738-9961-462D-81B7-4A7A44691102}"/>
          </ac:spMkLst>
        </pc:spChg>
        <pc:spChg chg="add del">
          <ac:chgData name="게스트 사용자" userId="" providerId="Windows Live" clId="Web-{C34D09D5-1ED9-488A-BFEA-B4C28BA62C20}" dt="2021-09-10T08:34:25.045" v="3155"/>
          <ac:spMkLst>
            <pc:docMk/>
            <pc:sldMk cId="846979648" sldId="258"/>
            <ac:spMk id="92" creationId="{D2B783EE-0239-4717-BBEA-8C9EAC61C824}"/>
          </ac:spMkLst>
        </pc:spChg>
        <pc:spChg chg="add del">
          <ac:chgData name="게스트 사용자" userId="" providerId="Windows Live" clId="Web-{C34D09D5-1ED9-488A-BFEA-B4C28BA62C20}" dt="2021-09-10T08:34:25.045" v="3155"/>
          <ac:spMkLst>
            <pc:docMk/>
            <pc:sldMk cId="846979648" sldId="258"/>
            <ac:spMk id="93" creationId="{A7B99495-F43F-4D80-A44F-2CB4764EB90B}"/>
          </ac:spMkLst>
        </pc:spChg>
        <pc:spChg chg="add del">
          <ac:chgData name="게스트 사용자" userId="" providerId="Windows Live" clId="Web-{C34D09D5-1ED9-488A-BFEA-B4C28BA62C20}" dt="2021-09-10T08:34:25.045" v="3155"/>
          <ac:spMkLst>
            <pc:docMk/>
            <pc:sldMk cId="846979648" sldId="258"/>
            <ac:spMk id="94" creationId="{70BEB1E7-2F88-40BC-B73D-42E5B6F80BFC}"/>
          </ac:spMkLst>
        </pc:spChg>
        <pc:spChg chg="add del">
          <ac:chgData name="게스트 사용자" userId="" providerId="Windows Live" clId="Web-{C34D09D5-1ED9-488A-BFEA-B4C28BA62C20}" dt="2021-09-10T08:34:12.498" v="3153"/>
          <ac:spMkLst>
            <pc:docMk/>
            <pc:sldMk cId="846979648" sldId="258"/>
            <ac:spMk id="95" creationId="{D5B0017B-2ECA-49AF-B397-DC140825DF8D}"/>
          </ac:spMkLst>
        </pc:spChg>
        <pc:spChg chg="add del">
          <ac:chgData name="게스트 사용자" userId="" providerId="Windows Live" clId="Web-{C34D09D5-1ED9-488A-BFEA-B4C28BA62C20}" dt="2021-09-10T08:34:12.498" v="3153"/>
          <ac:spMkLst>
            <pc:docMk/>
            <pc:sldMk cId="846979648" sldId="258"/>
            <ac:spMk id="96" creationId="{395ECC94-3D5E-46A7-A7A1-DE807E1563B4}"/>
          </ac:spMkLst>
        </pc:spChg>
        <pc:spChg chg="add del">
          <ac:chgData name="게스트 사용자" userId="" providerId="Windows Live" clId="Web-{C34D09D5-1ED9-488A-BFEA-B4C28BA62C20}" dt="2021-09-10T08:34:12.498" v="3153"/>
          <ac:spMkLst>
            <pc:docMk/>
            <pc:sldMk cId="846979648" sldId="258"/>
            <ac:spMk id="97" creationId="{7E549738-9961-462D-81B7-4A7A44691102}"/>
          </ac:spMkLst>
        </pc:spChg>
        <pc:spChg chg="add del">
          <ac:chgData name="게스트 사용자" userId="" providerId="Windows Live" clId="Web-{C34D09D5-1ED9-488A-BFEA-B4C28BA62C20}" dt="2021-09-10T08:34:49.780" v="3157"/>
          <ac:spMkLst>
            <pc:docMk/>
            <pc:sldMk cId="846979648" sldId="258"/>
            <ac:spMk id="99" creationId="{C4E4288A-DFC8-40A2-90E5-70E851A933AD}"/>
          </ac:spMkLst>
        </pc:spChg>
        <pc:spChg chg="add">
          <ac:chgData name="게스트 사용자" userId="" providerId="Windows Live" clId="Web-{C34D09D5-1ED9-488A-BFEA-B4C28BA62C20}" dt="2021-09-10T08:34:49.796" v="3158"/>
          <ac:spMkLst>
            <pc:docMk/>
            <pc:sldMk cId="846979648" sldId="258"/>
            <ac:spMk id="101" creationId="{D2B783EE-0239-4717-BBEA-8C9EAC61C824}"/>
          </ac:spMkLst>
        </pc:spChg>
        <pc:spChg chg="add">
          <ac:chgData name="게스트 사용자" userId="" providerId="Windows Live" clId="Web-{C34D09D5-1ED9-488A-BFEA-B4C28BA62C20}" dt="2021-09-10T08:34:49.796" v="3158"/>
          <ac:spMkLst>
            <pc:docMk/>
            <pc:sldMk cId="846979648" sldId="258"/>
            <ac:spMk id="102" creationId="{A7B99495-F43F-4D80-A44F-2CB4764EB90B}"/>
          </ac:spMkLst>
        </pc:spChg>
        <pc:spChg chg="add del">
          <ac:chgData name="게스트 사용자" userId="" providerId="Windows Live" clId="Web-{C34D09D5-1ED9-488A-BFEA-B4C28BA62C20}" dt="2021-09-10T08:34:49.780" v="3157"/>
          <ac:spMkLst>
            <pc:docMk/>
            <pc:sldMk cId="846979648" sldId="258"/>
            <ac:spMk id="103" creationId="{BD2BFF02-DF78-4F07-B176-52514E13127D}"/>
          </ac:spMkLst>
        </pc:spChg>
        <pc:spChg chg="add del">
          <ac:chgData name="게스트 사용자" userId="" providerId="Windows Live" clId="Web-{C34D09D5-1ED9-488A-BFEA-B4C28BA62C20}" dt="2021-09-10T08:34:49.780" v="3157"/>
          <ac:spMkLst>
            <pc:docMk/>
            <pc:sldMk cId="846979648" sldId="258"/>
            <ac:spMk id="104" creationId="{0DB06EAB-7D8C-403A-86C5-B5FD79A13650}"/>
          </ac:spMkLst>
        </pc:spChg>
        <pc:spChg chg="add">
          <ac:chgData name="게스트 사용자" userId="" providerId="Windows Live" clId="Web-{C34D09D5-1ED9-488A-BFEA-B4C28BA62C20}" dt="2021-09-10T08:34:49.796" v="3158"/>
          <ac:spMkLst>
            <pc:docMk/>
            <pc:sldMk cId="846979648" sldId="258"/>
            <ac:spMk id="105" creationId="{70BEB1E7-2F88-40BC-B73D-42E5B6F80BFC}"/>
          </ac:spMkLst>
        </pc:spChg>
        <pc:spChg chg="add del">
          <ac:chgData name="게스트 사용자" userId="" providerId="Windows Live" clId="Web-{C34D09D5-1ED9-488A-BFEA-B4C28BA62C20}" dt="2021-09-10T08:35:24.141" v="3161"/>
          <ac:spMkLst>
            <pc:docMk/>
            <pc:sldMk cId="846979648" sldId="258"/>
            <ac:spMk id="110" creationId="{B3684CCF-CEBB-4D8E-A366-95E43D4C790B}"/>
          </ac:spMkLst>
        </pc:spChg>
        <pc:spChg chg="add del">
          <ac:chgData name="게스트 사용자" userId="" providerId="Windows Live" clId="Web-{C34D09D5-1ED9-488A-BFEA-B4C28BA62C20}" dt="2021-09-10T08:35:24.141" v="3161"/>
          <ac:spMkLst>
            <pc:docMk/>
            <pc:sldMk cId="846979648" sldId="258"/>
            <ac:spMk id="112" creationId="{70BEB1E7-2F88-40BC-B73D-42E5B6F80BFC}"/>
          </ac:spMkLst>
        </pc:spChg>
        <pc:spChg chg="add">
          <ac:chgData name="게스트 사용자" userId="" providerId="Windows Live" clId="Web-{C34D09D5-1ED9-488A-BFEA-B4C28BA62C20}" dt="2021-09-10T08:35:24.141" v="3161"/>
          <ac:spMkLst>
            <pc:docMk/>
            <pc:sldMk cId="846979648" sldId="258"/>
            <ac:spMk id="114" creationId="{B3684CCF-CEBB-4D8E-A366-95E43D4C790B}"/>
          </ac:spMkLst>
        </pc:spChg>
        <pc:spChg chg="add del">
          <ac:chgData name="게스트 사용자" userId="" providerId="Windows Live" clId="Web-{C34D09D5-1ED9-488A-BFEA-B4C28BA62C20}" dt="2021-09-10T08:35:24.141" v="3160"/>
          <ac:spMkLst>
            <pc:docMk/>
            <pc:sldMk cId="846979648" sldId="258"/>
            <ac:spMk id="117" creationId="{AD96FDFD-4E42-4A06-B8B5-768A1DB9C2A9}"/>
          </ac:spMkLst>
        </pc:spChg>
        <pc:spChg chg="add">
          <ac:chgData name="게스트 사용자" userId="" providerId="Windows Live" clId="Web-{C34D09D5-1ED9-488A-BFEA-B4C28BA62C20}" dt="2021-09-10T08:35:24.141" v="3161"/>
          <ac:spMkLst>
            <pc:docMk/>
            <pc:sldMk cId="846979648" sldId="258"/>
            <ac:spMk id="119" creationId="{70BEB1E7-2F88-40BC-B73D-42E5B6F80BFC}"/>
          </ac:spMkLst>
        </pc:spChg>
        <pc:grpChg chg="add del">
          <ac:chgData name="게스트 사용자" userId="" providerId="Windows Live" clId="Web-{C34D09D5-1ED9-488A-BFEA-B4C28BA62C20}" dt="2021-09-10T08:34:04.748" v="3149"/>
          <ac:grpSpMkLst>
            <pc:docMk/>
            <pc:sldMk cId="846979648" sldId="258"/>
            <ac:grpSpMk id="83" creationId="{AE1C45F0-260A-458C-96ED-C1F6D2151219}"/>
          </ac:grpSpMkLst>
        </pc:grpChg>
        <pc:grpChg chg="add del">
          <ac:chgData name="게스트 사용자" userId="" providerId="Windows Live" clId="Web-{C34D09D5-1ED9-488A-BFEA-B4C28BA62C20}" dt="2021-09-10T08:34:06.654" v="3151"/>
          <ac:grpSpMkLst>
            <pc:docMk/>
            <pc:sldMk cId="846979648" sldId="258"/>
            <ac:grpSpMk id="85" creationId="{C5314570-9B06-4D37-8CBD-EDD67C2FA205}"/>
          </ac:grpSpMkLst>
        </pc:grpChg>
        <pc:grpChg chg="add del">
          <ac:chgData name="게스트 사용자" userId="" providerId="Windows Live" clId="Web-{C34D09D5-1ED9-488A-BFEA-B4C28BA62C20}" dt="2021-09-10T08:34:12.498" v="3153"/>
          <ac:grpSpMkLst>
            <pc:docMk/>
            <pc:sldMk cId="846979648" sldId="258"/>
            <ac:grpSpMk id="91" creationId="{AE1C45F0-260A-458C-96ED-C1F6D2151219}"/>
          </ac:grpSpMkLst>
        </pc:grpChg>
        <pc:grpChg chg="add del">
          <ac:chgData name="게스트 사용자" userId="" providerId="Windows Live" clId="Web-{C34D09D5-1ED9-488A-BFEA-B4C28BA62C20}" dt="2021-09-10T08:34:49.780" v="3157"/>
          <ac:grpSpMkLst>
            <pc:docMk/>
            <pc:sldMk cId="846979648" sldId="258"/>
            <ac:grpSpMk id="100" creationId="{B63C2D82-D4FA-4A37-BB01-1E7B21E4FF20}"/>
          </ac:grpSpMkLst>
        </pc:grpChg>
        <pc:picChg chg="mod ord">
          <ac:chgData name="게스트 사용자" userId="" providerId="Windows Live" clId="Web-{C34D09D5-1ED9-488A-BFEA-B4C28BA62C20}" dt="2021-09-10T08:37:16.471" v="3196" actId="1076"/>
          <ac:picMkLst>
            <pc:docMk/>
            <pc:sldMk cId="846979648" sldId="258"/>
            <ac:picMk id="4" creationId="{BC4524CA-4336-4F02-ABCE-93EF4AF8B474}"/>
          </ac:picMkLst>
        </pc:picChg>
        <pc:picChg chg="add mod ord">
          <ac:chgData name="게스트 사용자" userId="" providerId="Windows Live" clId="Web-{C34D09D5-1ED9-488A-BFEA-B4C28BA62C20}" dt="2021-09-10T08:37:50.628" v="3201" actId="14100"/>
          <ac:picMkLst>
            <pc:docMk/>
            <pc:sldMk cId="846979648" sldId="258"/>
            <ac:picMk id="6" creationId="{3208D561-682E-4933-A51F-76E3C872852C}"/>
          </ac:picMkLst>
        </pc:picChg>
        <pc:picChg chg="mod">
          <ac:chgData name="게스트 사용자" userId="" providerId="Windows Live" clId="Web-{C34D09D5-1ED9-488A-BFEA-B4C28BA62C20}" dt="2021-09-10T08:35:24.141" v="3160"/>
          <ac:picMkLst>
            <pc:docMk/>
            <pc:sldMk cId="846979648" sldId="258"/>
            <ac:picMk id="10" creationId="{D0043562-2815-4C1C-9A75-1B3C69F3ACDE}"/>
          </ac:picMkLst>
        </pc:picChg>
        <pc:inkChg chg="add del">
          <ac:chgData name="게스트 사용자" userId="" providerId="Windows Live" clId="Web-{C34D09D5-1ED9-488A-BFEA-B4C28BA62C20}" dt="2021-09-10T06:51:18.821" v="2339"/>
          <ac:inkMkLst>
            <pc:docMk/>
            <pc:sldMk cId="846979648" sldId="258"/>
            <ac:inkMk id="6" creationId="{518C81ED-CB7F-41A1-A881-09EA78F365EA}"/>
          </ac:inkMkLst>
        </pc:inkChg>
        <pc:inkChg chg="add del">
          <ac:chgData name="게스트 사용자" userId="" providerId="Windows Live" clId="Web-{C34D09D5-1ED9-488A-BFEA-B4C28BA62C20}" dt="2021-09-10T06:51:18.821" v="2338"/>
          <ac:inkMkLst>
            <pc:docMk/>
            <pc:sldMk cId="846979648" sldId="258"/>
            <ac:inkMk id="7" creationId="{257B4DD5-524A-4E21-87C7-5E088D103F89}"/>
          </ac:inkMkLst>
        </pc:inkChg>
        <pc:inkChg chg="add del">
          <ac:chgData name="게스트 사용자" userId="" providerId="Windows Live" clId="Web-{C34D09D5-1ED9-488A-BFEA-B4C28BA62C20}" dt="2021-09-10T06:51:18.821" v="2337"/>
          <ac:inkMkLst>
            <pc:docMk/>
            <pc:sldMk cId="846979648" sldId="258"/>
            <ac:inkMk id="8" creationId="{B8D48A75-6627-49DA-ACC3-63DD657DA914}"/>
          </ac:inkMkLst>
        </pc:inkChg>
        <pc:inkChg chg="add del">
          <ac:chgData name="게스트 사용자" userId="" providerId="Windows Live" clId="Web-{C34D09D5-1ED9-488A-BFEA-B4C28BA62C20}" dt="2021-09-10T06:50:37.820" v="2278"/>
          <ac:inkMkLst>
            <pc:docMk/>
            <pc:sldMk cId="846979648" sldId="258"/>
            <ac:inkMk id="9" creationId="{151F1855-88C7-4296-B200-E80AD42C8BF7}"/>
          </ac:inkMkLst>
        </pc:inkChg>
        <pc:inkChg chg="add del">
          <ac:chgData name="게스트 사용자" userId="" providerId="Windows Live" clId="Web-{C34D09D5-1ED9-488A-BFEA-B4C28BA62C20}" dt="2021-09-10T06:50:37.820" v="2277"/>
          <ac:inkMkLst>
            <pc:docMk/>
            <pc:sldMk cId="846979648" sldId="258"/>
            <ac:inkMk id="10" creationId="{F2A161BA-876E-4D4A-A379-82C594C80ADB}"/>
          </ac:inkMkLst>
        </pc:inkChg>
        <pc:inkChg chg="add del">
          <ac:chgData name="게스트 사용자" userId="" providerId="Windows Live" clId="Web-{C34D09D5-1ED9-488A-BFEA-B4C28BA62C20}" dt="2021-09-10T06:50:37.820" v="2276"/>
          <ac:inkMkLst>
            <pc:docMk/>
            <pc:sldMk cId="846979648" sldId="258"/>
            <ac:inkMk id="11" creationId="{7A52E5E1-FE64-4BF8-95E1-E42F935B63E8}"/>
          </ac:inkMkLst>
        </pc:inkChg>
        <pc:inkChg chg="add del">
          <ac:chgData name="게스트 사용자" userId="" providerId="Windows Live" clId="Web-{C34D09D5-1ED9-488A-BFEA-B4C28BA62C20}" dt="2021-09-10T06:50:37.820" v="2275"/>
          <ac:inkMkLst>
            <pc:docMk/>
            <pc:sldMk cId="846979648" sldId="258"/>
            <ac:inkMk id="13" creationId="{1C9ED0BB-B46B-4466-A91F-56113FE6FBA3}"/>
          </ac:inkMkLst>
        </pc:inkChg>
        <pc:inkChg chg="add del">
          <ac:chgData name="게스트 사용자" userId="" providerId="Windows Live" clId="Web-{C34D09D5-1ED9-488A-BFEA-B4C28BA62C20}" dt="2021-09-10T06:50:37.820" v="2274"/>
          <ac:inkMkLst>
            <pc:docMk/>
            <pc:sldMk cId="846979648" sldId="258"/>
            <ac:inkMk id="14" creationId="{406A085C-DC83-4338-B01C-05523514CCE8}"/>
          </ac:inkMkLst>
        </pc:inkChg>
        <pc:inkChg chg="add del">
          <ac:chgData name="게스트 사용자" userId="" providerId="Windows Live" clId="Web-{C34D09D5-1ED9-488A-BFEA-B4C28BA62C20}" dt="2021-09-10T06:50:37.820" v="2273"/>
          <ac:inkMkLst>
            <pc:docMk/>
            <pc:sldMk cId="846979648" sldId="258"/>
            <ac:inkMk id="15" creationId="{23999AC2-933C-47F0-82A5-3A822B5B6675}"/>
          </ac:inkMkLst>
        </pc:inkChg>
        <pc:inkChg chg="add del">
          <ac:chgData name="게스트 사용자" userId="" providerId="Windows Live" clId="Web-{C34D09D5-1ED9-488A-BFEA-B4C28BA62C20}" dt="2021-09-10T06:50:37.820" v="2272"/>
          <ac:inkMkLst>
            <pc:docMk/>
            <pc:sldMk cId="846979648" sldId="258"/>
            <ac:inkMk id="16" creationId="{EC114F6C-19F8-4CB0-97D6-1993B6A83D68}"/>
          </ac:inkMkLst>
        </pc:inkChg>
        <pc:inkChg chg="add del">
          <ac:chgData name="게스트 사용자" userId="" providerId="Windows Live" clId="Web-{C34D09D5-1ED9-488A-BFEA-B4C28BA62C20}" dt="2021-09-10T06:50:37.820" v="2271"/>
          <ac:inkMkLst>
            <pc:docMk/>
            <pc:sldMk cId="846979648" sldId="258"/>
            <ac:inkMk id="17" creationId="{A17B680B-D8C2-4A90-8D6F-2364C4A88C2B}"/>
          </ac:inkMkLst>
        </pc:inkChg>
        <pc:inkChg chg="add del">
          <ac:chgData name="게스트 사용자" userId="" providerId="Windows Live" clId="Web-{C34D09D5-1ED9-488A-BFEA-B4C28BA62C20}" dt="2021-09-10T06:51:18.821" v="2336"/>
          <ac:inkMkLst>
            <pc:docMk/>
            <pc:sldMk cId="846979648" sldId="258"/>
            <ac:inkMk id="18" creationId="{8C8A7DBF-BBBD-4084-B6FC-F6A7F7A92C67}"/>
          </ac:inkMkLst>
        </pc:inkChg>
        <pc:inkChg chg="add del">
          <ac:chgData name="게스트 사용자" userId="" providerId="Windows Live" clId="Web-{C34D09D5-1ED9-488A-BFEA-B4C28BA62C20}" dt="2021-09-10T06:51:18.821" v="2335"/>
          <ac:inkMkLst>
            <pc:docMk/>
            <pc:sldMk cId="846979648" sldId="258"/>
            <ac:inkMk id="19" creationId="{9540B626-9F62-4FD7-9F43-4560C90A80C5}"/>
          </ac:inkMkLst>
        </pc:inkChg>
        <pc:inkChg chg="add del">
          <ac:chgData name="게스트 사용자" userId="" providerId="Windows Live" clId="Web-{C34D09D5-1ED9-488A-BFEA-B4C28BA62C20}" dt="2021-09-10T06:51:18.821" v="2334"/>
          <ac:inkMkLst>
            <pc:docMk/>
            <pc:sldMk cId="846979648" sldId="258"/>
            <ac:inkMk id="20" creationId="{9AE00F7A-55CD-49F1-AC3E-85EE5F984F52}"/>
          </ac:inkMkLst>
        </pc:inkChg>
        <pc:inkChg chg="add del">
          <ac:chgData name="게스트 사용자" userId="" providerId="Windows Live" clId="Web-{C34D09D5-1ED9-488A-BFEA-B4C28BA62C20}" dt="2021-09-10T06:51:18.821" v="2333"/>
          <ac:inkMkLst>
            <pc:docMk/>
            <pc:sldMk cId="846979648" sldId="258"/>
            <ac:inkMk id="21" creationId="{2CD78290-5F3A-470A-A1DE-52675FD0351B}"/>
          </ac:inkMkLst>
        </pc:inkChg>
        <pc:inkChg chg="add del">
          <ac:chgData name="게스트 사용자" userId="" providerId="Windows Live" clId="Web-{C34D09D5-1ED9-488A-BFEA-B4C28BA62C20}" dt="2021-09-10T06:51:18.821" v="2332"/>
          <ac:inkMkLst>
            <pc:docMk/>
            <pc:sldMk cId="846979648" sldId="258"/>
            <ac:inkMk id="22" creationId="{3E70006A-087C-4EA3-988D-D92CEE38AF0E}"/>
          </ac:inkMkLst>
        </pc:inkChg>
        <pc:inkChg chg="add del">
          <ac:chgData name="게스트 사용자" userId="" providerId="Windows Live" clId="Web-{C34D09D5-1ED9-488A-BFEA-B4C28BA62C20}" dt="2021-09-10T06:51:18.821" v="2331"/>
          <ac:inkMkLst>
            <pc:docMk/>
            <pc:sldMk cId="846979648" sldId="258"/>
            <ac:inkMk id="23" creationId="{E804B498-F147-40EC-8CDA-17E4B97B869C}"/>
          </ac:inkMkLst>
        </pc:inkChg>
        <pc:inkChg chg="add del">
          <ac:chgData name="게스트 사용자" userId="" providerId="Windows Live" clId="Web-{C34D09D5-1ED9-488A-BFEA-B4C28BA62C20}" dt="2021-09-10T06:51:18.821" v="2330"/>
          <ac:inkMkLst>
            <pc:docMk/>
            <pc:sldMk cId="846979648" sldId="258"/>
            <ac:inkMk id="24" creationId="{3D595181-5684-4A0F-B3FE-54E9F8B5BBA4}"/>
          </ac:inkMkLst>
        </pc:inkChg>
        <pc:inkChg chg="add del">
          <ac:chgData name="게스트 사용자" userId="" providerId="Windows Live" clId="Web-{C34D09D5-1ED9-488A-BFEA-B4C28BA62C20}" dt="2021-09-10T06:51:18.821" v="2329"/>
          <ac:inkMkLst>
            <pc:docMk/>
            <pc:sldMk cId="846979648" sldId="258"/>
            <ac:inkMk id="25" creationId="{C97CF647-1BB3-4784-B222-50761D6B7AD3}"/>
          </ac:inkMkLst>
        </pc:inkChg>
        <pc:inkChg chg="add del">
          <ac:chgData name="게스트 사용자" userId="" providerId="Windows Live" clId="Web-{C34D09D5-1ED9-488A-BFEA-B4C28BA62C20}" dt="2021-09-10T06:51:18.821" v="2328"/>
          <ac:inkMkLst>
            <pc:docMk/>
            <pc:sldMk cId="846979648" sldId="258"/>
            <ac:inkMk id="26" creationId="{B7DCBC45-6216-40E6-8871-C1FFDC7F64F4}"/>
          </ac:inkMkLst>
        </pc:inkChg>
        <pc:inkChg chg="add del">
          <ac:chgData name="게스트 사용자" userId="" providerId="Windows Live" clId="Web-{C34D09D5-1ED9-488A-BFEA-B4C28BA62C20}" dt="2021-09-10T06:51:18.805" v="2327"/>
          <ac:inkMkLst>
            <pc:docMk/>
            <pc:sldMk cId="846979648" sldId="258"/>
            <ac:inkMk id="27" creationId="{5B2ED676-F733-4771-9C10-0671043F1FA2}"/>
          </ac:inkMkLst>
        </pc:inkChg>
        <pc:inkChg chg="add del">
          <ac:chgData name="게스트 사용자" userId="" providerId="Windows Live" clId="Web-{C34D09D5-1ED9-488A-BFEA-B4C28BA62C20}" dt="2021-09-10T06:51:18.805" v="2326"/>
          <ac:inkMkLst>
            <pc:docMk/>
            <pc:sldMk cId="846979648" sldId="258"/>
            <ac:inkMk id="28" creationId="{2FED14F6-BB76-44FE-B25D-6F1506D0C254}"/>
          </ac:inkMkLst>
        </pc:inkChg>
        <pc:inkChg chg="add del">
          <ac:chgData name="게스트 사용자" userId="" providerId="Windows Live" clId="Web-{C34D09D5-1ED9-488A-BFEA-B4C28BA62C20}" dt="2021-09-10T06:51:18.805" v="2325"/>
          <ac:inkMkLst>
            <pc:docMk/>
            <pc:sldMk cId="846979648" sldId="258"/>
            <ac:inkMk id="29" creationId="{EDB82C2B-2FF4-4C8F-8AEA-4E719F6AFEC0}"/>
          </ac:inkMkLst>
        </pc:inkChg>
        <pc:inkChg chg="add del">
          <ac:chgData name="게스트 사용자" userId="" providerId="Windows Live" clId="Web-{C34D09D5-1ED9-488A-BFEA-B4C28BA62C20}" dt="2021-09-10T06:51:18.805" v="2324"/>
          <ac:inkMkLst>
            <pc:docMk/>
            <pc:sldMk cId="846979648" sldId="258"/>
            <ac:inkMk id="30" creationId="{B3D7C03F-26A5-445A-8AAF-3B54078B8EC5}"/>
          </ac:inkMkLst>
        </pc:inkChg>
        <pc:inkChg chg="add del">
          <ac:chgData name="게스트 사용자" userId="" providerId="Windows Live" clId="Web-{C34D09D5-1ED9-488A-BFEA-B4C28BA62C20}" dt="2021-09-10T06:51:18.805" v="2323"/>
          <ac:inkMkLst>
            <pc:docMk/>
            <pc:sldMk cId="846979648" sldId="258"/>
            <ac:inkMk id="31" creationId="{6EC48FF2-2447-4880-9926-3B5A4A5A2772}"/>
          </ac:inkMkLst>
        </pc:inkChg>
        <pc:inkChg chg="add del">
          <ac:chgData name="게스트 사용자" userId="" providerId="Windows Live" clId="Web-{C34D09D5-1ED9-488A-BFEA-B4C28BA62C20}" dt="2021-09-10T06:51:18.805" v="2322"/>
          <ac:inkMkLst>
            <pc:docMk/>
            <pc:sldMk cId="846979648" sldId="258"/>
            <ac:inkMk id="32" creationId="{79987323-E09B-4B2C-8B10-E40407F8C8DE}"/>
          </ac:inkMkLst>
        </pc:inkChg>
        <pc:inkChg chg="add del">
          <ac:chgData name="게스트 사용자" userId="" providerId="Windows Live" clId="Web-{C34D09D5-1ED9-488A-BFEA-B4C28BA62C20}" dt="2021-09-10T06:51:18.805" v="2321"/>
          <ac:inkMkLst>
            <pc:docMk/>
            <pc:sldMk cId="846979648" sldId="258"/>
            <ac:inkMk id="33" creationId="{28AF8904-712F-45FC-A11A-B60F375DF273}"/>
          </ac:inkMkLst>
        </pc:inkChg>
        <pc:inkChg chg="add del">
          <ac:chgData name="게스트 사용자" userId="" providerId="Windows Live" clId="Web-{C34D09D5-1ED9-488A-BFEA-B4C28BA62C20}" dt="2021-09-10T06:51:18.805" v="2320"/>
          <ac:inkMkLst>
            <pc:docMk/>
            <pc:sldMk cId="846979648" sldId="258"/>
            <ac:inkMk id="34" creationId="{9F6B4BB4-940A-4083-AF04-F9005C038851}"/>
          </ac:inkMkLst>
        </pc:inkChg>
        <pc:inkChg chg="add del">
          <ac:chgData name="게스트 사용자" userId="" providerId="Windows Live" clId="Web-{C34D09D5-1ED9-488A-BFEA-B4C28BA62C20}" dt="2021-09-10T06:51:18.805" v="2319"/>
          <ac:inkMkLst>
            <pc:docMk/>
            <pc:sldMk cId="846979648" sldId="258"/>
            <ac:inkMk id="35" creationId="{EA2D71E9-07D3-455D-8012-E5A148DF162C}"/>
          </ac:inkMkLst>
        </pc:inkChg>
        <pc:inkChg chg="add del">
          <ac:chgData name="게스트 사용자" userId="" providerId="Windows Live" clId="Web-{C34D09D5-1ED9-488A-BFEA-B4C28BA62C20}" dt="2021-09-10T06:51:18.805" v="2318"/>
          <ac:inkMkLst>
            <pc:docMk/>
            <pc:sldMk cId="846979648" sldId="258"/>
            <ac:inkMk id="36" creationId="{1EE4633D-D654-44DB-8E21-5BB05BAF6B71}"/>
          </ac:inkMkLst>
        </pc:inkChg>
        <pc:inkChg chg="add del">
          <ac:chgData name="게스트 사용자" userId="" providerId="Windows Live" clId="Web-{C34D09D5-1ED9-488A-BFEA-B4C28BA62C20}" dt="2021-09-10T06:51:18.805" v="2317"/>
          <ac:inkMkLst>
            <pc:docMk/>
            <pc:sldMk cId="846979648" sldId="258"/>
            <ac:inkMk id="37" creationId="{2392B9C4-A55C-4DF1-AF9D-5F48D14996CE}"/>
          </ac:inkMkLst>
        </pc:inkChg>
        <pc:inkChg chg="add del">
          <ac:chgData name="게스트 사용자" userId="" providerId="Windows Live" clId="Web-{C34D09D5-1ED9-488A-BFEA-B4C28BA62C20}" dt="2021-09-10T06:51:18.805" v="2316"/>
          <ac:inkMkLst>
            <pc:docMk/>
            <pc:sldMk cId="846979648" sldId="258"/>
            <ac:inkMk id="38" creationId="{C70846D7-CD44-41DA-A941-A64AD7695F3A}"/>
          </ac:inkMkLst>
        </pc:inkChg>
        <pc:inkChg chg="add del">
          <ac:chgData name="게스트 사용자" userId="" providerId="Windows Live" clId="Web-{C34D09D5-1ED9-488A-BFEA-B4C28BA62C20}" dt="2021-09-10T06:51:18.805" v="2315"/>
          <ac:inkMkLst>
            <pc:docMk/>
            <pc:sldMk cId="846979648" sldId="258"/>
            <ac:inkMk id="39" creationId="{E4D4561E-7DFF-4694-ACF5-CC7C703105B9}"/>
          </ac:inkMkLst>
        </pc:inkChg>
        <pc:inkChg chg="add del">
          <ac:chgData name="게스트 사용자" userId="" providerId="Windows Live" clId="Web-{C34D09D5-1ED9-488A-BFEA-B4C28BA62C20}" dt="2021-09-10T06:51:18.805" v="2314"/>
          <ac:inkMkLst>
            <pc:docMk/>
            <pc:sldMk cId="846979648" sldId="258"/>
            <ac:inkMk id="40" creationId="{0A9372D9-E515-4E92-BF7D-1B9AAC80AF41}"/>
          </ac:inkMkLst>
        </pc:inkChg>
        <pc:inkChg chg="add del">
          <ac:chgData name="게스트 사용자" userId="" providerId="Windows Live" clId="Web-{C34D09D5-1ED9-488A-BFEA-B4C28BA62C20}" dt="2021-09-10T06:51:18.790" v="2313"/>
          <ac:inkMkLst>
            <pc:docMk/>
            <pc:sldMk cId="846979648" sldId="258"/>
            <ac:inkMk id="41" creationId="{A12D4A6A-CA1C-493B-B358-00BE739E5F33}"/>
          </ac:inkMkLst>
        </pc:inkChg>
        <pc:inkChg chg="add del">
          <ac:chgData name="게스트 사용자" userId="" providerId="Windows Live" clId="Web-{C34D09D5-1ED9-488A-BFEA-B4C28BA62C20}" dt="2021-09-10T06:51:18.790" v="2312"/>
          <ac:inkMkLst>
            <pc:docMk/>
            <pc:sldMk cId="846979648" sldId="258"/>
            <ac:inkMk id="42" creationId="{ACB020BB-DAF2-4F16-878F-D2BDBB1C3A61}"/>
          </ac:inkMkLst>
        </pc:inkChg>
        <pc:inkChg chg="add del">
          <ac:chgData name="게스트 사용자" userId="" providerId="Windows Live" clId="Web-{C34D09D5-1ED9-488A-BFEA-B4C28BA62C20}" dt="2021-09-10T06:51:18.790" v="2311"/>
          <ac:inkMkLst>
            <pc:docMk/>
            <pc:sldMk cId="846979648" sldId="258"/>
            <ac:inkMk id="43" creationId="{8AF15FD0-3234-4CF0-9FB0-CAE6888C975D}"/>
          </ac:inkMkLst>
        </pc:inkChg>
        <pc:inkChg chg="add del">
          <ac:chgData name="게스트 사용자" userId="" providerId="Windows Live" clId="Web-{C34D09D5-1ED9-488A-BFEA-B4C28BA62C20}" dt="2021-09-10T06:51:18.790" v="2310"/>
          <ac:inkMkLst>
            <pc:docMk/>
            <pc:sldMk cId="846979648" sldId="258"/>
            <ac:inkMk id="44" creationId="{A39011A6-5BEF-4A37-92B7-CB7C8CCF232C}"/>
          </ac:inkMkLst>
        </pc:inkChg>
        <pc:inkChg chg="add del">
          <ac:chgData name="게스트 사용자" userId="" providerId="Windows Live" clId="Web-{C34D09D5-1ED9-488A-BFEA-B4C28BA62C20}" dt="2021-09-10T06:51:18.790" v="2309"/>
          <ac:inkMkLst>
            <pc:docMk/>
            <pc:sldMk cId="846979648" sldId="258"/>
            <ac:inkMk id="45" creationId="{66E51D8D-C2D3-42B0-8C3B-5A01D22E40E1}"/>
          </ac:inkMkLst>
        </pc:inkChg>
        <pc:inkChg chg="add del">
          <ac:chgData name="게스트 사용자" userId="" providerId="Windows Live" clId="Web-{C34D09D5-1ED9-488A-BFEA-B4C28BA62C20}" dt="2021-09-10T06:51:18.790" v="2308"/>
          <ac:inkMkLst>
            <pc:docMk/>
            <pc:sldMk cId="846979648" sldId="258"/>
            <ac:inkMk id="46" creationId="{03279AE6-06CF-4281-B1FE-56389CC5AC1E}"/>
          </ac:inkMkLst>
        </pc:inkChg>
        <pc:inkChg chg="add del">
          <ac:chgData name="게스트 사용자" userId="" providerId="Windows Live" clId="Web-{C34D09D5-1ED9-488A-BFEA-B4C28BA62C20}" dt="2021-09-10T06:51:18.790" v="2307"/>
          <ac:inkMkLst>
            <pc:docMk/>
            <pc:sldMk cId="846979648" sldId="258"/>
            <ac:inkMk id="47" creationId="{A4EF654A-A8BB-4083-87DE-718E283E83F1}"/>
          </ac:inkMkLst>
        </pc:inkChg>
        <pc:inkChg chg="add del">
          <ac:chgData name="게스트 사용자" userId="" providerId="Windows Live" clId="Web-{C34D09D5-1ED9-488A-BFEA-B4C28BA62C20}" dt="2021-09-10T06:51:18.790" v="2306"/>
          <ac:inkMkLst>
            <pc:docMk/>
            <pc:sldMk cId="846979648" sldId="258"/>
            <ac:inkMk id="48" creationId="{F4CA62C0-EF3E-4271-BC20-B50A31920981}"/>
          </ac:inkMkLst>
        </pc:inkChg>
        <pc:inkChg chg="add del">
          <ac:chgData name="게스트 사용자" userId="" providerId="Windows Live" clId="Web-{C34D09D5-1ED9-488A-BFEA-B4C28BA62C20}" dt="2021-09-10T06:51:18.790" v="2305"/>
          <ac:inkMkLst>
            <pc:docMk/>
            <pc:sldMk cId="846979648" sldId="258"/>
            <ac:inkMk id="49" creationId="{72DA416F-BBA0-4431-922C-CD23086B931F}"/>
          </ac:inkMkLst>
        </pc:inkChg>
        <pc:inkChg chg="add del">
          <ac:chgData name="게스트 사용자" userId="" providerId="Windows Live" clId="Web-{C34D09D5-1ED9-488A-BFEA-B4C28BA62C20}" dt="2021-09-10T06:51:18.790" v="2304"/>
          <ac:inkMkLst>
            <pc:docMk/>
            <pc:sldMk cId="846979648" sldId="258"/>
            <ac:inkMk id="50" creationId="{693F4301-ACED-4A1D-A755-41B869FCB3DA}"/>
          </ac:inkMkLst>
        </pc:inkChg>
        <pc:inkChg chg="add del">
          <ac:chgData name="게스트 사용자" userId="" providerId="Windows Live" clId="Web-{C34D09D5-1ED9-488A-BFEA-B4C28BA62C20}" dt="2021-09-10T06:51:18.790" v="2303"/>
          <ac:inkMkLst>
            <pc:docMk/>
            <pc:sldMk cId="846979648" sldId="258"/>
            <ac:inkMk id="51" creationId="{E219BF79-C66C-43C5-870B-323875674C59}"/>
          </ac:inkMkLst>
        </pc:inkChg>
        <pc:inkChg chg="add del">
          <ac:chgData name="게스트 사용자" userId="" providerId="Windows Live" clId="Web-{C34D09D5-1ED9-488A-BFEA-B4C28BA62C20}" dt="2021-09-10T06:51:18.790" v="2302"/>
          <ac:inkMkLst>
            <pc:docMk/>
            <pc:sldMk cId="846979648" sldId="258"/>
            <ac:inkMk id="52" creationId="{2101340A-2AFA-43F2-ACF0-F23ED13A0402}"/>
          </ac:inkMkLst>
        </pc:inkChg>
        <pc:inkChg chg="add del">
          <ac:chgData name="게스트 사용자" userId="" providerId="Windows Live" clId="Web-{C34D09D5-1ED9-488A-BFEA-B4C28BA62C20}" dt="2021-09-10T06:51:18.790" v="2301"/>
          <ac:inkMkLst>
            <pc:docMk/>
            <pc:sldMk cId="846979648" sldId="258"/>
            <ac:inkMk id="53" creationId="{61D829C9-EEFB-4A49-864C-B3652F426487}"/>
          </ac:inkMkLst>
        </pc:inkChg>
        <pc:inkChg chg="add del">
          <ac:chgData name="게스트 사용자" userId="" providerId="Windows Live" clId="Web-{C34D09D5-1ED9-488A-BFEA-B4C28BA62C20}" dt="2021-09-10T06:51:18.790" v="2300"/>
          <ac:inkMkLst>
            <pc:docMk/>
            <pc:sldMk cId="846979648" sldId="258"/>
            <ac:inkMk id="54" creationId="{02FAB232-FCA8-4A25-9446-57DA8F3E9F46}"/>
          </ac:inkMkLst>
        </pc:inkChg>
        <pc:inkChg chg="add del">
          <ac:chgData name="게스트 사용자" userId="" providerId="Windows Live" clId="Web-{C34D09D5-1ED9-488A-BFEA-B4C28BA62C20}" dt="2021-09-10T06:51:18.790" v="2299"/>
          <ac:inkMkLst>
            <pc:docMk/>
            <pc:sldMk cId="846979648" sldId="258"/>
            <ac:inkMk id="55" creationId="{B8504131-4D5A-4568-886F-664DFA4E4F9F}"/>
          </ac:inkMkLst>
        </pc:inkChg>
        <pc:inkChg chg="add del">
          <ac:chgData name="게스트 사용자" userId="" providerId="Windows Live" clId="Web-{C34D09D5-1ED9-488A-BFEA-B4C28BA62C20}" dt="2021-09-10T06:51:18.790" v="2298"/>
          <ac:inkMkLst>
            <pc:docMk/>
            <pc:sldMk cId="846979648" sldId="258"/>
            <ac:inkMk id="56" creationId="{91E881AC-AB51-42E5-949A-594E3A76D819}"/>
          </ac:inkMkLst>
        </pc:inkChg>
        <pc:inkChg chg="add del">
          <ac:chgData name="게스트 사용자" userId="" providerId="Windows Live" clId="Web-{C34D09D5-1ED9-488A-BFEA-B4C28BA62C20}" dt="2021-09-10T06:51:18.790" v="2297"/>
          <ac:inkMkLst>
            <pc:docMk/>
            <pc:sldMk cId="846979648" sldId="258"/>
            <ac:inkMk id="57" creationId="{1BC8EFCA-7EED-4002-AAAE-2310EF6F1517}"/>
          </ac:inkMkLst>
        </pc:inkChg>
        <pc:inkChg chg="add del">
          <ac:chgData name="게스트 사용자" userId="" providerId="Windows Live" clId="Web-{C34D09D5-1ED9-488A-BFEA-B4C28BA62C20}" dt="2021-09-10T06:51:18.774" v="2296"/>
          <ac:inkMkLst>
            <pc:docMk/>
            <pc:sldMk cId="846979648" sldId="258"/>
            <ac:inkMk id="58" creationId="{51FE0AAF-1CBC-447F-A767-EF961D8D356C}"/>
          </ac:inkMkLst>
        </pc:inkChg>
        <pc:inkChg chg="add del">
          <ac:chgData name="게스트 사용자" userId="" providerId="Windows Live" clId="Web-{C34D09D5-1ED9-488A-BFEA-B4C28BA62C20}" dt="2021-09-10T06:51:18.774" v="2295"/>
          <ac:inkMkLst>
            <pc:docMk/>
            <pc:sldMk cId="846979648" sldId="258"/>
            <ac:inkMk id="59" creationId="{041C9A4B-5EFF-461D-866C-FC810798C38F}"/>
          </ac:inkMkLst>
        </pc:inkChg>
        <pc:inkChg chg="add del">
          <ac:chgData name="게스트 사용자" userId="" providerId="Windows Live" clId="Web-{C34D09D5-1ED9-488A-BFEA-B4C28BA62C20}" dt="2021-09-10T06:51:18.774" v="2294"/>
          <ac:inkMkLst>
            <pc:docMk/>
            <pc:sldMk cId="846979648" sldId="258"/>
            <ac:inkMk id="60" creationId="{3664925F-C5DE-4073-9B18-EF34CD9D07F9}"/>
          </ac:inkMkLst>
        </pc:inkChg>
        <pc:inkChg chg="add del">
          <ac:chgData name="게스트 사용자" userId="" providerId="Windows Live" clId="Web-{C34D09D5-1ED9-488A-BFEA-B4C28BA62C20}" dt="2021-09-10T06:51:18.774" v="2293"/>
          <ac:inkMkLst>
            <pc:docMk/>
            <pc:sldMk cId="846979648" sldId="258"/>
            <ac:inkMk id="61" creationId="{6697C111-E875-4135-8752-8F028DC3E086}"/>
          </ac:inkMkLst>
        </pc:inkChg>
        <pc:inkChg chg="add del">
          <ac:chgData name="게스트 사용자" userId="" providerId="Windows Live" clId="Web-{C34D09D5-1ED9-488A-BFEA-B4C28BA62C20}" dt="2021-09-10T06:51:18.774" v="2292"/>
          <ac:inkMkLst>
            <pc:docMk/>
            <pc:sldMk cId="846979648" sldId="258"/>
            <ac:inkMk id="62" creationId="{C94A6F8F-4297-4400-BB48-CDED0D4C3D7E}"/>
          </ac:inkMkLst>
        </pc:inkChg>
        <pc:inkChg chg="add del">
          <ac:chgData name="게스트 사용자" userId="" providerId="Windows Live" clId="Web-{C34D09D5-1ED9-488A-BFEA-B4C28BA62C20}" dt="2021-09-10T06:51:18.774" v="2291"/>
          <ac:inkMkLst>
            <pc:docMk/>
            <pc:sldMk cId="846979648" sldId="258"/>
            <ac:inkMk id="63" creationId="{9FB649DF-E2B0-4E26-BFD7-C63A8B284CDB}"/>
          </ac:inkMkLst>
        </pc:inkChg>
        <pc:inkChg chg="add del">
          <ac:chgData name="게스트 사용자" userId="" providerId="Windows Live" clId="Web-{C34D09D5-1ED9-488A-BFEA-B4C28BA62C20}" dt="2021-09-10T06:51:18.774" v="2290"/>
          <ac:inkMkLst>
            <pc:docMk/>
            <pc:sldMk cId="846979648" sldId="258"/>
            <ac:inkMk id="64" creationId="{5A51303F-0B02-4348-8E95-C38EAACA530C}"/>
          </ac:inkMkLst>
        </pc:inkChg>
        <pc:inkChg chg="add del">
          <ac:chgData name="게스트 사용자" userId="" providerId="Windows Live" clId="Web-{C34D09D5-1ED9-488A-BFEA-B4C28BA62C20}" dt="2021-09-10T06:51:18.774" v="2289"/>
          <ac:inkMkLst>
            <pc:docMk/>
            <pc:sldMk cId="846979648" sldId="258"/>
            <ac:inkMk id="65" creationId="{715F36AC-FB41-487D-AE76-0D27C1D4B563}"/>
          </ac:inkMkLst>
        </pc:inkChg>
        <pc:inkChg chg="add del">
          <ac:chgData name="게스트 사용자" userId="" providerId="Windows Live" clId="Web-{C34D09D5-1ED9-488A-BFEA-B4C28BA62C20}" dt="2021-09-10T06:51:20.493" v="2346"/>
          <ac:inkMkLst>
            <pc:docMk/>
            <pc:sldMk cId="846979648" sldId="258"/>
            <ac:inkMk id="66" creationId="{50455B3F-C5A0-4714-A90D-0E16844CF06B}"/>
          </ac:inkMkLst>
        </pc:inkChg>
        <pc:inkChg chg="add del">
          <ac:chgData name="게스트 사용자" userId="" providerId="Windows Live" clId="Web-{C34D09D5-1ED9-488A-BFEA-B4C28BA62C20}" dt="2021-09-10T06:51:20.493" v="2345"/>
          <ac:inkMkLst>
            <pc:docMk/>
            <pc:sldMk cId="846979648" sldId="258"/>
            <ac:inkMk id="67" creationId="{18819534-3AD8-4D8F-9DD6-6CF546F4DC8D}"/>
          </ac:inkMkLst>
        </pc:inkChg>
        <pc:inkChg chg="add del">
          <ac:chgData name="게스트 사용자" userId="" providerId="Windows Live" clId="Web-{C34D09D5-1ED9-488A-BFEA-B4C28BA62C20}" dt="2021-09-10T06:51:20.493" v="2344"/>
          <ac:inkMkLst>
            <pc:docMk/>
            <pc:sldMk cId="846979648" sldId="258"/>
            <ac:inkMk id="68" creationId="{70A166CE-AA18-4F34-9827-B352AA050C81}"/>
          </ac:inkMkLst>
        </pc:inkChg>
        <pc:inkChg chg="add del">
          <ac:chgData name="게스트 사용자" userId="" providerId="Windows Live" clId="Web-{C34D09D5-1ED9-488A-BFEA-B4C28BA62C20}" dt="2021-09-10T06:51:20.493" v="2343"/>
          <ac:inkMkLst>
            <pc:docMk/>
            <pc:sldMk cId="846979648" sldId="258"/>
            <ac:inkMk id="69" creationId="{2561D691-56C4-4978-8F12-650DDE8181D7}"/>
          </ac:inkMkLst>
        </pc:inkChg>
        <pc:inkChg chg="add del">
          <ac:chgData name="게스트 사용자" userId="" providerId="Windows Live" clId="Web-{C34D09D5-1ED9-488A-BFEA-B4C28BA62C20}" dt="2021-09-10T06:51:20.493" v="2342"/>
          <ac:inkMkLst>
            <pc:docMk/>
            <pc:sldMk cId="846979648" sldId="258"/>
            <ac:inkMk id="70" creationId="{F88E823C-B98C-456D-A63C-E23CF9C8AC5F}"/>
          </ac:inkMkLst>
        </pc:inkChg>
        <pc:inkChg chg="add del">
          <ac:chgData name="게스트 사용자" userId="" providerId="Windows Live" clId="Web-{C34D09D5-1ED9-488A-BFEA-B4C28BA62C20}" dt="2021-09-10T06:51:20.493" v="2341"/>
          <ac:inkMkLst>
            <pc:docMk/>
            <pc:sldMk cId="846979648" sldId="258"/>
            <ac:inkMk id="71" creationId="{6B68E8B9-BA9B-4E76-8D10-AE5E2B00A7DD}"/>
          </ac:inkMkLst>
        </pc:inkChg>
        <pc:inkChg chg="add del">
          <ac:chgData name="게스트 사용자" userId="" providerId="Windows Live" clId="Web-{C34D09D5-1ED9-488A-BFEA-B4C28BA62C20}" dt="2021-09-10T06:51:20.477" v="2340"/>
          <ac:inkMkLst>
            <pc:docMk/>
            <pc:sldMk cId="846979648" sldId="258"/>
            <ac:inkMk id="72" creationId="{254ED7BF-3995-4C86-B3EA-3C00903BA2E5}"/>
          </ac:inkMkLst>
        </pc:inkChg>
        <pc:inkChg chg="add del">
          <ac:chgData name="게스트 사용자" userId="" providerId="Windows Live" clId="Web-{C34D09D5-1ED9-488A-BFEA-B4C28BA62C20}" dt="2021-09-10T06:51:18.774" v="2288"/>
          <ac:inkMkLst>
            <pc:docMk/>
            <pc:sldMk cId="846979648" sldId="258"/>
            <ac:inkMk id="73" creationId="{7CC81C6A-6106-43E0-BEF5-17CBD644E2B0}"/>
          </ac:inkMkLst>
        </pc:inkChg>
        <pc:inkChg chg="add del">
          <ac:chgData name="게스트 사용자" userId="" providerId="Windows Live" clId="Web-{C34D09D5-1ED9-488A-BFEA-B4C28BA62C20}" dt="2021-09-10T06:51:18.774" v="2287"/>
          <ac:inkMkLst>
            <pc:docMk/>
            <pc:sldMk cId="846979648" sldId="258"/>
            <ac:inkMk id="74" creationId="{4FE9A321-9CCC-4F19-951A-DC8B659C018C}"/>
          </ac:inkMkLst>
        </pc:inkChg>
        <pc:inkChg chg="add del">
          <ac:chgData name="게스트 사용자" userId="" providerId="Windows Live" clId="Web-{C34D09D5-1ED9-488A-BFEA-B4C28BA62C20}" dt="2021-09-10T06:51:18.774" v="2286"/>
          <ac:inkMkLst>
            <pc:docMk/>
            <pc:sldMk cId="846979648" sldId="258"/>
            <ac:inkMk id="75" creationId="{96A1D223-9673-478F-8ED2-D2AAD79E06AD}"/>
          </ac:inkMkLst>
        </pc:inkChg>
        <pc:inkChg chg="add del">
          <ac:chgData name="게스트 사용자" userId="" providerId="Windows Live" clId="Web-{C34D09D5-1ED9-488A-BFEA-B4C28BA62C20}" dt="2021-09-10T06:51:18.774" v="2285"/>
          <ac:inkMkLst>
            <pc:docMk/>
            <pc:sldMk cId="846979648" sldId="258"/>
            <ac:inkMk id="76" creationId="{9BB725C6-6706-4D4C-B631-F6D69EEF2F44}"/>
          </ac:inkMkLst>
        </pc:inkChg>
        <pc:inkChg chg="add del">
          <ac:chgData name="게스트 사용자" userId="" providerId="Windows Live" clId="Web-{C34D09D5-1ED9-488A-BFEA-B4C28BA62C20}" dt="2021-09-10T06:51:18.774" v="2284"/>
          <ac:inkMkLst>
            <pc:docMk/>
            <pc:sldMk cId="846979648" sldId="258"/>
            <ac:inkMk id="77" creationId="{0B7BFFB1-99F6-4DEA-8D09-26CF01C2BA86}"/>
          </ac:inkMkLst>
        </pc:inkChg>
        <pc:inkChg chg="add del">
          <ac:chgData name="게스트 사용자" userId="" providerId="Windows Live" clId="Web-{C34D09D5-1ED9-488A-BFEA-B4C28BA62C20}" dt="2021-09-10T06:51:18.774" v="2283"/>
          <ac:inkMkLst>
            <pc:docMk/>
            <pc:sldMk cId="846979648" sldId="258"/>
            <ac:inkMk id="78" creationId="{FDD0BE6C-A51D-448C-BE11-A78C6C426A4C}"/>
          </ac:inkMkLst>
        </pc:inkChg>
        <pc:cxnChg chg="add del">
          <ac:chgData name="게스트 사용자" userId="" providerId="Windows Live" clId="Web-{C34D09D5-1ED9-488A-BFEA-B4C28BA62C20}" dt="2021-09-10T08:34:04.748" v="3149"/>
          <ac:cxnSpMkLst>
            <pc:docMk/>
            <pc:sldMk cId="846979648" sldId="258"/>
            <ac:cxnSpMk id="90" creationId="{6CF1BAF6-AD41-4082-B212-8A1F9A2E8779}"/>
          </ac:cxnSpMkLst>
        </pc:cxnChg>
        <pc:cxnChg chg="add del">
          <ac:chgData name="게스트 사용자" userId="" providerId="Windows Live" clId="Web-{C34D09D5-1ED9-488A-BFEA-B4C28BA62C20}" dt="2021-09-10T08:34:12.498" v="3153"/>
          <ac:cxnSpMkLst>
            <pc:docMk/>
            <pc:sldMk cId="846979648" sldId="258"/>
            <ac:cxnSpMk id="98" creationId="{6CF1BAF6-AD41-4082-B212-8A1F9A2E8779}"/>
          </ac:cxnSpMkLst>
        </pc:cxnChg>
      </pc:sldChg>
      <pc:sldChg chg="addSp delSp modSp add del ord modNotes">
        <pc:chgData name="게스트 사용자" userId="" providerId="Windows Live" clId="Web-{C34D09D5-1ED9-488A-BFEA-B4C28BA62C20}" dt="2021-09-10T08:41:53.243" v="3234"/>
        <pc:sldMkLst>
          <pc:docMk/>
          <pc:sldMk cId="4089021969" sldId="259"/>
        </pc:sldMkLst>
        <pc:spChg chg="mod">
          <ac:chgData name="게스트 사용자" userId="" providerId="Windows Live" clId="Web-{C34D09D5-1ED9-488A-BFEA-B4C28BA62C20}" dt="2021-09-10T06:20:01.141" v="1337" actId="14100"/>
          <ac:spMkLst>
            <pc:docMk/>
            <pc:sldMk cId="4089021969" sldId="259"/>
            <ac:spMk id="36" creationId="{00000000-0000-0000-0000-000000000000}"/>
          </ac:spMkLst>
        </pc:spChg>
        <pc:picChg chg="mod">
          <ac:chgData name="게스트 사용자" userId="" providerId="Windows Live" clId="Web-{C34D09D5-1ED9-488A-BFEA-B4C28BA62C20}" dt="2021-09-10T07:55:38.946" v="2633" actId="1076"/>
          <ac:picMkLst>
            <pc:docMk/>
            <pc:sldMk cId="4089021969" sldId="259"/>
            <ac:picMk id="2" creationId="{AA6D4C47-1715-4120-A1A5-97D06415F129}"/>
          </ac:picMkLst>
        </pc:picChg>
        <pc:inkChg chg="add del">
          <ac:chgData name="게스트 사용자" userId="" providerId="Windows Live" clId="Web-{C34D09D5-1ED9-488A-BFEA-B4C28BA62C20}" dt="2021-09-10T06:53:06.854" v="2356"/>
          <ac:inkMkLst>
            <pc:docMk/>
            <pc:sldMk cId="4089021969" sldId="259"/>
            <ac:inkMk id="3" creationId="{5899BB18-01B6-4BFF-A50E-85F7CAF90003}"/>
          </ac:inkMkLst>
        </pc:inkChg>
      </pc:sldChg>
      <pc:sldChg chg="modSp">
        <pc:chgData name="게스트 사용자" userId="" providerId="Windows Live" clId="Web-{C34D09D5-1ED9-488A-BFEA-B4C28BA62C20}" dt="2021-09-10T08:32:05.199" v="3141" actId="20577"/>
        <pc:sldMkLst>
          <pc:docMk/>
          <pc:sldMk cId="2121379855" sldId="267"/>
        </pc:sldMkLst>
        <pc:spChg chg="mod">
          <ac:chgData name="게스트 사용자" userId="" providerId="Windows Live" clId="Web-{C34D09D5-1ED9-488A-BFEA-B4C28BA62C20}" dt="2021-09-10T08:32:05.199" v="3141" actId="20577"/>
          <ac:spMkLst>
            <pc:docMk/>
            <pc:sldMk cId="2121379855" sldId="267"/>
            <ac:spMk id="9" creationId="{00000000-0000-0000-0000-000000000000}"/>
          </ac:spMkLst>
        </pc:spChg>
      </pc:sldChg>
      <pc:sldChg chg="addSp delSp modSp ord modNotes">
        <pc:chgData name="게스트 사용자" userId="" providerId="Windows Live" clId="Web-{C34D09D5-1ED9-488A-BFEA-B4C28BA62C20}" dt="2021-09-10T08:41:43.727" v="3230"/>
        <pc:sldMkLst>
          <pc:docMk/>
          <pc:sldMk cId="2139013647" sldId="268"/>
        </pc:sldMkLst>
        <pc:spChg chg="add">
          <ac:chgData name="게스트 사용자" userId="" providerId="Windows Live" clId="Web-{C34D09D5-1ED9-488A-BFEA-B4C28BA62C20}" dt="2021-09-10T05:37:08.213" v="5"/>
          <ac:spMkLst>
            <pc:docMk/>
            <pc:sldMk cId="2139013647" sldId="268"/>
            <ac:spMk id="2" creationId="{078DDCF3-CAB8-42E9-8A31-9A17D79B31B7}"/>
          </ac:spMkLst>
        </pc:spChg>
        <pc:spChg chg="add mod">
          <ac:chgData name="게스트 사용자" userId="" providerId="Windows Live" clId="Web-{C34D09D5-1ED9-488A-BFEA-B4C28BA62C20}" dt="2021-09-10T06:04:01.153" v="743" actId="1076"/>
          <ac:spMkLst>
            <pc:docMk/>
            <pc:sldMk cId="2139013647" sldId="268"/>
            <ac:spMk id="4" creationId="{5CCAC662-376D-44F7-8DC7-26539C7C1325}"/>
          </ac:spMkLst>
        </pc:spChg>
        <pc:spChg chg="add mod">
          <ac:chgData name="게스트 사용자" userId="" providerId="Windows Live" clId="Web-{C34D09D5-1ED9-488A-BFEA-B4C28BA62C20}" dt="2021-09-10T07:56:10.041" v="2656" actId="20577"/>
          <ac:spMkLst>
            <pc:docMk/>
            <pc:sldMk cId="2139013647" sldId="268"/>
            <ac:spMk id="5" creationId="{FD4D5A7A-7C18-43FA-AF28-1F384509FF30}"/>
          </ac:spMkLst>
        </pc:spChg>
        <pc:spChg chg="add mod">
          <ac:chgData name="게스트 사용자" userId="" providerId="Windows Live" clId="Web-{C34D09D5-1ED9-488A-BFEA-B4C28BA62C20}" dt="2021-09-10T05:59:24.444" v="600" actId="20577"/>
          <ac:spMkLst>
            <pc:docMk/>
            <pc:sldMk cId="2139013647" sldId="268"/>
            <ac:spMk id="6" creationId="{82FCA758-F71F-4D8B-8550-8CA4028BB837}"/>
          </ac:spMkLst>
        </pc:spChg>
        <pc:spChg chg="add mod">
          <ac:chgData name="게스트 사용자" userId="" providerId="Windows Live" clId="Web-{C34D09D5-1ED9-488A-BFEA-B4C28BA62C20}" dt="2021-09-10T05:59:46.101" v="612" actId="20577"/>
          <ac:spMkLst>
            <pc:docMk/>
            <pc:sldMk cId="2139013647" sldId="268"/>
            <ac:spMk id="7" creationId="{60ADE213-082E-49E7-B108-D4A459C6D08D}"/>
          </ac:spMkLst>
        </pc:spChg>
        <pc:spChg chg="add mod">
          <ac:chgData name="게스트 사용자" userId="" providerId="Windows Live" clId="Web-{C34D09D5-1ED9-488A-BFEA-B4C28BA62C20}" dt="2021-09-10T06:03:02.355" v="727" actId="20577"/>
          <ac:spMkLst>
            <pc:docMk/>
            <pc:sldMk cId="2139013647" sldId="268"/>
            <ac:spMk id="8" creationId="{451F3E6A-F66B-4F40-B4C5-5E88CE8A3095}"/>
          </ac:spMkLst>
        </pc:spChg>
        <pc:spChg chg="del">
          <ac:chgData name="게스트 사용자" userId="" providerId="Windows Live" clId="Web-{C34D09D5-1ED9-488A-BFEA-B4C28BA62C20}" dt="2021-09-10T05:37:07.838" v="4"/>
          <ac:spMkLst>
            <pc:docMk/>
            <pc:sldMk cId="2139013647" sldId="268"/>
            <ac:spMk id="10" creationId="{00000000-0000-0000-0000-000000000000}"/>
          </ac:spMkLst>
        </pc:spChg>
      </pc:sldChg>
      <pc:sldChg chg="modSp ord">
        <pc:chgData name="게스트 사용자" userId="" providerId="Windows Live" clId="Web-{C34D09D5-1ED9-488A-BFEA-B4C28BA62C20}" dt="2021-09-10T07:53:27.522" v="2596" actId="20577"/>
        <pc:sldMkLst>
          <pc:docMk/>
          <pc:sldMk cId="3683456123" sldId="269"/>
        </pc:sldMkLst>
        <pc:spChg chg="mod">
          <ac:chgData name="게스트 사용자" userId="" providerId="Windows Live" clId="Web-{C34D09D5-1ED9-488A-BFEA-B4C28BA62C20}" dt="2021-09-10T07:53:27.522" v="2596" actId="20577"/>
          <ac:spMkLst>
            <pc:docMk/>
            <pc:sldMk cId="3683456123" sldId="269"/>
            <ac:spMk id="9" creationId="{00000000-0000-0000-0000-000000000000}"/>
          </ac:spMkLst>
        </pc:spChg>
      </pc:sldChg>
      <pc:sldChg chg="del">
        <pc:chgData name="게스트 사용자" userId="" providerId="Windows Live" clId="Web-{C34D09D5-1ED9-488A-BFEA-B4C28BA62C20}" dt="2021-09-10T08:03:05.550" v="2891"/>
        <pc:sldMkLst>
          <pc:docMk/>
          <pc:sldMk cId="975957324" sldId="270"/>
        </pc:sldMkLst>
      </pc:sldChg>
      <pc:sldChg chg="modSp">
        <pc:chgData name="게스트 사용자" userId="" providerId="Windows Live" clId="Web-{C34D09D5-1ED9-488A-BFEA-B4C28BA62C20}" dt="2021-09-10T08:07:46.447" v="2916" actId="20577"/>
        <pc:sldMkLst>
          <pc:docMk/>
          <pc:sldMk cId="4254300686" sldId="271"/>
        </pc:sldMkLst>
        <pc:spChg chg="mod">
          <ac:chgData name="게스트 사용자" userId="" providerId="Windows Live" clId="Web-{C34D09D5-1ED9-488A-BFEA-B4C28BA62C20}" dt="2021-09-10T08:07:46.447" v="2916" actId="20577"/>
          <ac:spMkLst>
            <pc:docMk/>
            <pc:sldMk cId="4254300686" sldId="271"/>
            <ac:spMk id="18" creationId="{00000000-0000-0000-0000-000000000000}"/>
          </ac:spMkLst>
        </pc:spChg>
        <pc:spChg chg="mod">
          <ac:chgData name="게스트 사용자" userId="" providerId="Windows Live" clId="Web-{C34D09D5-1ED9-488A-BFEA-B4C28BA62C20}" dt="2021-09-10T05:58:51.678" v="594" actId="20577"/>
          <ac:spMkLst>
            <pc:docMk/>
            <pc:sldMk cId="4254300686" sldId="271"/>
            <ac:spMk id="22" creationId="{00000000-0000-0000-0000-000000000000}"/>
          </ac:spMkLst>
        </pc:spChg>
      </pc:sldChg>
      <pc:sldChg chg="addSp delSp modSp add ord replId modNotes">
        <pc:chgData name="게스트 사용자" userId="" providerId="Windows Live" clId="Web-{C34D09D5-1ED9-488A-BFEA-B4C28BA62C20}" dt="2021-09-10T08:41:38.337" v="3228"/>
        <pc:sldMkLst>
          <pc:docMk/>
          <pc:sldMk cId="3033841025" sldId="272"/>
        </pc:sldMkLst>
        <pc:spChg chg="add mod">
          <ac:chgData name="게스트 사용자" userId="" providerId="Windows Live" clId="Web-{C34D09D5-1ED9-488A-BFEA-B4C28BA62C20}" dt="2021-09-10T07:55:32.696" v="2632" actId="1076"/>
          <ac:spMkLst>
            <pc:docMk/>
            <pc:sldMk cId="3033841025" sldId="272"/>
            <ac:spMk id="3" creationId="{9F04ACE6-61FC-4C32-A18E-543E04382722}"/>
          </ac:spMkLst>
        </pc:spChg>
        <pc:spChg chg="mod">
          <ac:chgData name="게스트 사용자" userId="" providerId="Windows Live" clId="Web-{C34D09D5-1ED9-488A-BFEA-B4C28BA62C20}" dt="2021-09-10T05:37:46.245" v="54" actId="20577"/>
          <ac:spMkLst>
            <pc:docMk/>
            <pc:sldMk cId="3033841025" sldId="272"/>
            <ac:spMk id="4" creationId="{5CCAC662-376D-44F7-8DC7-26539C7C1325}"/>
          </ac:spMkLst>
        </pc:spChg>
        <pc:picChg chg="add del mod">
          <ac:chgData name="게스트 사용자" userId="" providerId="Windows Live" clId="Web-{C34D09D5-1ED9-488A-BFEA-B4C28BA62C20}" dt="2021-09-10T06:13:31.258" v="944"/>
          <ac:picMkLst>
            <pc:docMk/>
            <pc:sldMk cId="3033841025" sldId="272"/>
            <ac:picMk id="3" creationId="{EB06D1EB-8285-40BD-BD89-470CB0AF767F}"/>
          </ac:picMkLst>
        </pc:picChg>
        <pc:picChg chg="add mod">
          <ac:chgData name="게스트 사용자" userId="" providerId="Windows Live" clId="Web-{C34D09D5-1ED9-488A-BFEA-B4C28BA62C20}" dt="2021-09-10T06:13:39.118" v="947" actId="1076"/>
          <ac:picMkLst>
            <pc:docMk/>
            <pc:sldMk cId="3033841025" sldId="272"/>
            <ac:picMk id="5" creationId="{A620466D-DC59-495B-9C5C-F34A71F1C99A}"/>
          </ac:picMkLst>
        </pc:picChg>
        <pc:inkChg chg="add del">
          <ac:chgData name="게스트 사용자" userId="" providerId="Windows Live" clId="Web-{C34D09D5-1ED9-488A-BFEA-B4C28BA62C20}" dt="2021-09-10T06:07:39.251" v="807"/>
          <ac:inkMkLst>
            <pc:docMk/>
            <pc:sldMk cId="3033841025" sldId="272"/>
            <ac:inkMk id="5" creationId="{8E54F749-99AC-4383-A5F0-63398D104199}"/>
          </ac:inkMkLst>
        </pc:inkChg>
        <pc:inkChg chg="add del">
          <ac:chgData name="게스트 사용자" userId="" providerId="Windows Live" clId="Web-{C34D09D5-1ED9-488A-BFEA-B4C28BA62C20}" dt="2021-09-10T06:13:12.305" v="930"/>
          <ac:inkMkLst>
            <pc:docMk/>
            <pc:sldMk cId="3033841025" sldId="272"/>
            <ac:inkMk id="6" creationId="{79DEC46B-C734-49F4-A744-83B323807240}"/>
          </ac:inkMkLst>
        </pc:inkChg>
        <pc:inkChg chg="add del">
          <ac:chgData name="게스트 사용자" userId="" providerId="Windows Live" clId="Web-{C34D09D5-1ED9-488A-BFEA-B4C28BA62C20}" dt="2021-09-10T06:13:12.305" v="929"/>
          <ac:inkMkLst>
            <pc:docMk/>
            <pc:sldMk cId="3033841025" sldId="272"/>
            <ac:inkMk id="7" creationId="{F2D04B58-F73A-4BB4-BE3C-4B8CA0215EF1}"/>
          </ac:inkMkLst>
        </pc:inkChg>
        <pc:inkChg chg="add del">
          <ac:chgData name="게스트 사용자" userId="" providerId="Windows Live" clId="Web-{C34D09D5-1ED9-488A-BFEA-B4C28BA62C20}" dt="2021-09-10T06:13:12.305" v="928"/>
          <ac:inkMkLst>
            <pc:docMk/>
            <pc:sldMk cId="3033841025" sldId="272"/>
            <ac:inkMk id="8" creationId="{1470061F-1CDE-48A6-B9A8-A58A9015C94A}"/>
          </ac:inkMkLst>
        </pc:inkChg>
        <pc:inkChg chg="add del">
          <ac:chgData name="게스트 사용자" userId="" providerId="Windows Live" clId="Web-{C34D09D5-1ED9-488A-BFEA-B4C28BA62C20}" dt="2021-09-10T06:13:12.305" v="927"/>
          <ac:inkMkLst>
            <pc:docMk/>
            <pc:sldMk cId="3033841025" sldId="272"/>
            <ac:inkMk id="9" creationId="{A0F0941C-1A58-466E-8074-C35BD7851902}"/>
          </ac:inkMkLst>
        </pc:inkChg>
        <pc:inkChg chg="add del">
          <ac:chgData name="게스트 사용자" userId="" providerId="Windows Live" clId="Web-{C34D09D5-1ED9-488A-BFEA-B4C28BA62C20}" dt="2021-09-10T06:13:12.305" v="926"/>
          <ac:inkMkLst>
            <pc:docMk/>
            <pc:sldMk cId="3033841025" sldId="272"/>
            <ac:inkMk id="10" creationId="{C23F6283-8657-4A2C-966D-F8DB5E709835}"/>
          </ac:inkMkLst>
        </pc:inkChg>
        <pc:inkChg chg="add del">
          <ac:chgData name="게스트 사용자" userId="" providerId="Windows Live" clId="Web-{C34D09D5-1ED9-488A-BFEA-B4C28BA62C20}" dt="2021-09-10T06:13:12.305" v="925"/>
          <ac:inkMkLst>
            <pc:docMk/>
            <pc:sldMk cId="3033841025" sldId="272"/>
            <ac:inkMk id="11" creationId="{64DC1613-4393-4030-B95C-AB1346D30B92}"/>
          </ac:inkMkLst>
        </pc:inkChg>
        <pc:inkChg chg="add del">
          <ac:chgData name="게스트 사용자" userId="" providerId="Windows Live" clId="Web-{C34D09D5-1ED9-488A-BFEA-B4C28BA62C20}" dt="2021-09-10T06:13:12.305" v="924"/>
          <ac:inkMkLst>
            <pc:docMk/>
            <pc:sldMk cId="3033841025" sldId="272"/>
            <ac:inkMk id="12" creationId="{24F9FE79-2FA2-4DA7-8CA9-DF007061A11B}"/>
          </ac:inkMkLst>
        </pc:inkChg>
        <pc:inkChg chg="add del">
          <ac:chgData name="게스트 사용자" userId="" providerId="Windows Live" clId="Web-{C34D09D5-1ED9-488A-BFEA-B4C28BA62C20}" dt="2021-09-10T06:13:12.305" v="923"/>
          <ac:inkMkLst>
            <pc:docMk/>
            <pc:sldMk cId="3033841025" sldId="272"/>
            <ac:inkMk id="13" creationId="{357ECA6F-7D7F-40DE-B73C-E2D4F3D455BC}"/>
          </ac:inkMkLst>
        </pc:inkChg>
        <pc:inkChg chg="add del">
          <ac:chgData name="게스트 사용자" userId="" providerId="Windows Live" clId="Web-{C34D09D5-1ED9-488A-BFEA-B4C28BA62C20}" dt="2021-09-10T06:13:12.305" v="922"/>
          <ac:inkMkLst>
            <pc:docMk/>
            <pc:sldMk cId="3033841025" sldId="272"/>
            <ac:inkMk id="14" creationId="{F75874CE-9FFB-483A-B8CA-4001C1319992}"/>
          </ac:inkMkLst>
        </pc:inkChg>
        <pc:inkChg chg="add del">
          <ac:chgData name="게스트 사용자" userId="" providerId="Windows Live" clId="Web-{C34D09D5-1ED9-488A-BFEA-B4C28BA62C20}" dt="2021-09-10T06:13:12.305" v="921"/>
          <ac:inkMkLst>
            <pc:docMk/>
            <pc:sldMk cId="3033841025" sldId="272"/>
            <ac:inkMk id="15" creationId="{BD408847-D28A-4083-81E1-7C4DAF95FC26}"/>
          </ac:inkMkLst>
        </pc:inkChg>
        <pc:inkChg chg="add del">
          <ac:chgData name="게스트 사용자" userId="" providerId="Windows Live" clId="Web-{C34D09D5-1ED9-488A-BFEA-B4C28BA62C20}" dt="2021-09-10T06:13:14.508" v="938"/>
          <ac:inkMkLst>
            <pc:docMk/>
            <pc:sldMk cId="3033841025" sldId="272"/>
            <ac:inkMk id="16" creationId="{C22FB677-513A-4512-9721-9F05CC01A4FC}"/>
          </ac:inkMkLst>
        </pc:inkChg>
        <pc:inkChg chg="add del">
          <ac:chgData name="게스트 사용자" userId="" providerId="Windows Live" clId="Web-{C34D09D5-1ED9-488A-BFEA-B4C28BA62C20}" dt="2021-09-10T06:13:12.289" v="920"/>
          <ac:inkMkLst>
            <pc:docMk/>
            <pc:sldMk cId="3033841025" sldId="272"/>
            <ac:inkMk id="17" creationId="{64079B3F-8FC4-4852-B88B-F8E2CAB7B537}"/>
          </ac:inkMkLst>
        </pc:inkChg>
        <pc:inkChg chg="add del">
          <ac:chgData name="게스트 사용자" userId="" providerId="Windows Live" clId="Web-{C34D09D5-1ED9-488A-BFEA-B4C28BA62C20}" dt="2021-09-10T06:13:12.289" v="919"/>
          <ac:inkMkLst>
            <pc:docMk/>
            <pc:sldMk cId="3033841025" sldId="272"/>
            <ac:inkMk id="18" creationId="{8F304AFB-E9C8-466D-8CCD-FA3F777AB24F}"/>
          </ac:inkMkLst>
        </pc:inkChg>
        <pc:inkChg chg="add del">
          <ac:chgData name="게스트 사용자" userId="" providerId="Windows Live" clId="Web-{C34D09D5-1ED9-488A-BFEA-B4C28BA62C20}" dt="2021-09-10T06:13:12.289" v="918"/>
          <ac:inkMkLst>
            <pc:docMk/>
            <pc:sldMk cId="3033841025" sldId="272"/>
            <ac:inkMk id="19" creationId="{9B1C0514-2AE1-4DBB-BB1A-3FA28A45C209}"/>
          </ac:inkMkLst>
        </pc:inkChg>
        <pc:inkChg chg="add del">
          <ac:chgData name="게스트 사용자" userId="" providerId="Windows Live" clId="Web-{C34D09D5-1ED9-488A-BFEA-B4C28BA62C20}" dt="2021-09-10T06:13:14.508" v="937"/>
          <ac:inkMkLst>
            <pc:docMk/>
            <pc:sldMk cId="3033841025" sldId="272"/>
            <ac:inkMk id="20" creationId="{7DDCFF43-EBD5-46CF-A740-EDAAEA38BC6D}"/>
          </ac:inkMkLst>
        </pc:inkChg>
        <pc:inkChg chg="add del">
          <ac:chgData name="게스트 사용자" userId="" providerId="Windows Live" clId="Web-{C34D09D5-1ED9-488A-BFEA-B4C28BA62C20}" dt="2021-09-10T06:13:14.508" v="936"/>
          <ac:inkMkLst>
            <pc:docMk/>
            <pc:sldMk cId="3033841025" sldId="272"/>
            <ac:inkMk id="21" creationId="{53908B77-CFF0-40B5-A34E-FF78A290B074}"/>
          </ac:inkMkLst>
        </pc:inkChg>
        <pc:inkChg chg="add del">
          <ac:chgData name="게스트 사용자" userId="" providerId="Windows Live" clId="Web-{C34D09D5-1ED9-488A-BFEA-B4C28BA62C20}" dt="2021-09-10T06:13:14.492" v="935"/>
          <ac:inkMkLst>
            <pc:docMk/>
            <pc:sldMk cId="3033841025" sldId="272"/>
            <ac:inkMk id="22" creationId="{9471B634-3FD0-4789-AF5E-554CCA4D1278}"/>
          </ac:inkMkLst>
        </pc:inkChg>
        <pc:inkChg chg="add del">
          <ac:chgData name="게스트 사용자" userId="" providerId="Windows Live" clId="Web-{C34D09D5-1ED9-488A-BFEA-B4C28BA62C20}" dt="2021-09-10T06:13:14.492" v="934"/>
          <ac:inkMkLst>
            <pc:docMk/>
            <pc:sldMk cId="3033841025" sldId="272"/>
            <ac:inkMk id="23" creationId="{0900C67E-0296-4340-ADE1-352363BFC756}"/>
          </ac:inkMkLst>
        </pc:inkChg>
        <pc:inkChg chg="add del">
          <ac:chgData name="게스트 사용자" userId="" providerId="Windows Live" clId="Web-{C34D09D5-1ED9-488A-BFEA-B4C28BA62C20}" dt="2021-09-10T06:13:14.492" v="933"/>
          <ac:inkMkLst>
            <pc:docMk/>
            <pc:sldMk cId="3033841025" sldId="272"/>
            <ac:inkMk id="24" creationId="{D9D91DC8-38C2-4B31-832F-2A43D62ED279}"/>
          </ac:inkMkLst>
        </pc:inkChg>
        <pc:inkChg chg="add del">
          <ac:chgData name="게스트 사용자" userId="" providerId="Windows Live" clId="Web-{C34D09D5-1ED9-488A-BFEA-B4C28BA62C20}" dt="2021-09-10T06:13:14.492" v="932"/>
          <ac:inkMkLst>
            <pc:docMk/>
            <pc:sldMk cId="3033841025" sldId="272"/>
            <ac:inkMk id="25" creationId="{E500A3F4-63A3-436E-840E-8C55EE969DF7}"/>
          </ac:inkMkLst>
        </pc:inkChg>
        <pc:inkChg chg="add del">
          <ac:chgData name="게스트 사용자" userId="" providerId="Windows Live" clId="Web-{C34D09D5-1ED9-488A-BFEA-B4C28BA62C20}" dt="2021-09-10T06:13:10.414" v="914"/>
          <ac:inkMkLst>
            <pc:docMk/>
            <pc:sldMk cId="3033841025" sldId="272"/>
            <ac:inkMk id="26" creationId="{986439C6-D7A1-470E-A039-A6E6CC361309}"/>
          </ac:inkMkLst>
        </pc:inkChg>
        <pc:inkChg chg="add del">
          <ac:chgData name="게스트 사용자" userId="" providerId="Windows Live" clId="Web-{C34D09D5-1ED9-488A-BFEA-B4C28BA62C20}" dt="2021-09-10T06:13:12.289" v="917"/>
          <ac:inkMkLst>
            <pc:docMk/>
            <pc:sldMk cId="3033841025" sldId="272"/>
            <ac:inkMk id="27" creationId="{FB3681D8-9313-41D3-821D-F9737A78AE3A}"/>
          </ac:inkMkLst>
        </pc:inkChg>
        <pc:inkChg chg="add del">
          <ac:chgData name="게스트 사용자" userId="" providerId="Windows Live" clId="Web-{C34D09D5-1ED9-488A-BFEA-B4C28BA62C20}" dt="2021-09-10T06:13:12.289" v="916"/>
          <ac:inkMkLst>
            <pc:docMk/>
            <pc:sldMk cId="3033841025" sldId="272"/>
            <ac:inkMk id="28" creationId="{11C3554F-8C02-492C-B7A1-8BA3FA82BD16}"/>
          </ac:inkMkLst>
        </pc:inkChg>
        <pc:inkChg chg="add del">
          <ac:chgData name="게스트 사용자" userId="" providerId="Windows Live" clId="Web-{C34D09D5-1ED9-488A-BFEA-B4C28BA62C20}" dt="2021-09-10T06:13:12.289" v="915"/>
          <ac:inkMkLst>
            <pc:docMk/>
            <pc:sldMk cId="3033841025" sldId="272"/>
            <ac:inkMk id="29" creationId="{A47DA506-2DE8-4C4E-BD12-226C07E8D914}"/>
          </ac:inkMkLst>
        </pc:inkChg>
        <pc:inkChg chg="add del">
          <ac:chgData name="게스트 사용자" userId="" providerId="Windows Live" clId="Web-{C34D09D5-1ED9-488A-BFEA-B4C28BA62C20}" dt="2021-09-10T06:13:16.695" v="942"/>
          <ac:inkMkLst>
            <pc:docMk/>
            <pc:sldMk cId="3033841025" sldId="272"/>
            <ac:inkMk id="30" creationId="{EBC675A2-3226-4DBB-985C-7A3D7FEEEB01}"/>
          </ac:inkMkLst>
        </pc:inkChg>
        <pc:inkChg chg="add del">
          <ac:chgData name="게스트 사용자" userId="" providerId="Windows Live" clId="Web-{C34D09D5-1ED9-488A-BFEA-B4C28BA62C20}" dt="2021-09-10T06:13:16.695" v="941"/>
          <ac:inkMkLst>
            <pc:docMk/>
            <pc:sldMk cId="3033841025" sldId="272"/>
            <ac:inkMk id="31" creationId="{3B449B9A-7226-4E38-8F0B-A912E3363C4B}"/>
          </ac:inkMkLst>
        </pc:inkChg>
        <pc:inkChg chg="add del">
          <ac:chgData name="게스트 사용자" userId="" providerId="Windows Live" clId="Web-{C34D09D5-1ED9-488A-BFEA-B4C28BA62C20}" dt="2021-09-10T06:13:16.695" v="940"/>
          <ac:inkMkLst>
            <pc:docMk/>
            <pc:sldMk cId="3033841025" sldId="272"/>
            <ac:inkMk id="32" creationId="{84DD4F52-ECCF-4AF2-9B70-D36ED76CED2E}"/>
          </ac:inkMkLst>
        </pc:inkChg>
        <pc:inkChg chg="add del">
          <ac:chgData name="게스트 사용자" userId="" providerId="Windows Live" clId="Web-{C34D09D5-1ED9-488A-BFEA-B4C28BA62C20}" dt="2021-09-10T06:13:16.680" v="939"/>
          <ac:inkMkLst>
            <pc:docMk/>
            <pc:sldMk cId="3033841025" sldId="272"/>
            <ac:inkMk id="33" creationId="{451066CA-E3E4-4510-BC77-7AD5C3124C92}"/>
          </ac:inkMkLst>
        </pc:inkChg>
        <pc:inkChg chg="add del">
          <ac:chgData name="게스트 사용자" userId="" providerId="Windows Live" clId="Web-{C34D09D5-1ED9-488A-BFEA-B4C28BA62C20}" dt="2021-09-10T06:13:14.492" v="931"/>
          <ac:inkMkLst>
            <pc:docMk/>
            <pc:sldMk cId="3033841025" sldId="272"/>
            <ac:inkMk id="34" creationId="{57BFF376-470C-42E3-BC4D-F3A953E58B4F}"/>
          </ac:inkMkLst>
        </pc:inkChg>
        <pc:inkChg chg="add del">
          <ac:chgData name="게스트 사용자" userId="" providerId="Windows Live" clId="Web-{C34D09D5-1ED9-488A-BFEA-B4C28BA62C20}" dt="2021-09-10T06:13:10.398" v="913"/>
          <ac:inkMkLst>
            <pc:docMk/>
            <pc:sldMk cId="3033841025" sldId="272"/>
            <ac:inkMk id="35" creationId="{A00F22A8-9D16-4965-859B-691D386D40D9}"/>
          </ac:inkMkLst>
        </pc:inkChg>
        <pc:inkChg chg="add del">
          <ac:chgData name="게스트 사용자" userId="" providerId="Windows Live" clId="Web-{C34D09D5-1ED9-488A-BFEA-B4C28BA62C20}" dt="2021-09-10T06:13:10.398" v="912"/>
          <ac:inkMkLst>
            <pc:docMk/>
            <pc:sldMk cId="3033841025" sldId="272"/>
            <ac:inkMk id="36" creationId="{EAB042A2-8D63-491F-AC4A-C88505574A13}"/>
          </ac:inkMkLst>
        </pc:inkChg>
        <pc:inkChg chg="add del">
          <ac:chgData name="게스트 사용자" userId="" providerId="Windows Live" clId="Web-{C34D09D5-1ED9-488A-BFEA-B4C28BA62C20}" dt="2021-09-10T06:13:10.398" v="911"/>
          <ac:inkMkLst>
            <pc:docMk/>
            <pc:sldMk cId="3033841025" sldId="272"/>
            <ac:inkMk id="37" creationId="{03CB61B4-7B64-44DD-94E9-FCE039C2477A}"/>
          </ac:inkMkLst>
        </pc:inkChg>
        <pc:inkChg chg="add del">
          <ac:chgData name="게스트 사용자" userId="" providerId="Windows Live" clId="Web-{C34D09D5-1ED9-488A-BFEA-B4C28BA62C20}" dt="2021-09-10T06:13:10.398" v="910"/>
          <ac:inkMkLst>
            <pc:docMk/>
            <pc:sldMk cId="3033841025" sldId="272"/>
            <ac:inkMk id="38" creationId="{2FC22C13-2792-489C-92AC-BDD04D062C8D}"/>
          </ac:inkMkLst>
        </pc:inkChg>
        <pc:inkChg chg="add del">
          <ac:chgData name="게스트 사용자" userId="" providerId="Windows Live" clId="Web-{C34D09D5-1ED9-488A-BFEA-B4C28BA62C20}" dt="2021-09-10T06:13:10.398" v="909"/>
          <ac:inkMkLst>
            <pc:docMk/>
            <pc:sldMk cId="3033841025" sldId="272"/>
            <ac:inkMk id="39" creationId="{D80A3ADF-C4BE-4A23-8CED-E8C2D399383A}"/>
          </ac:inkMkLst>
        </pc:inkChg>
        <pc:inkChg chg="add del">
          <ac:chgData name="게스트 사용자" userId="" providerId="Windows Live" clId="Web-{C34D09D5-1ED9-488A-BFEA-B4C28BA62C20}" dt="2021-09-10T06:13:10.398" v="908"/>
          <ac:inkMkLst>
            <pc:docMk/>
            <pc:sldMk cId="3033841025" sldId="272"/>
            <ac:inkMk id="40" creationId="{42F65934-7646-4A89-A0B0-CA06C11F8C4E}"/>
          </ac:inkMkLst>
        </pc:inkChg>
        <pc:inkChg chg="add del">
          <ac:chgData name="게스트 사용자" userId="" providerId="Windows Live" clId="Web-{C34D09D5-1ED9-488A-BFEA-B4C28BA62C20}" dt="2021-09-10T06:13:10.398" v="907"/>
          <ac:inkMkLst>
            <pc:docMk/>
            <pc:sldMk cId="3033841025" sldId="272"/>
            <ac:inkMk id="41" creationId="{4FE87580-7365-48C1-8B93-DBE38F3CD311}"/>
          </ac:inkMkLst>
        </pc:inkChg>
        <pc:inkChg chg="add del">
          <ac:chgData name="게스트 사용자" userId="" providerId="Windows Live" clId="Web-{C34D09D5-1ED9-488A-BFEA-B4C28BA62C20}" dt="2021-09-10T06:13:10.398" v="906"/>
          <ac:inkMkLst>
            <pc:docMk/>
            <pc:sldMk cId="3033841025" sldId="272"/>
            <ac:inkMk id="42" creationId="{E9A4637B-B99A-41A6-A1E8-5DCBF5EBC3C6}"/>
          </ac:inkMkLst>
        </pc:inkChg>
        <pc:inkChg chg="add del">
          <ac:chgData name="게스트 사용자" userId="" providerId="Windows Live" clId="Web-{C34D09D5-1ED9-488A-BFEA-B4C28BA62C20}" dt="2021-09-10T06:13:10.398" v="905"/>
          <ac:inkMkLst>
            <pc:docMk/>
            <pc:sldMk cId="3033841025" sldId="272"/>
            <ac:inkMk id="43" creationId="{28CB0C18-FDBC-4D76-A984-535FE44180E7}"/>
          </ac:inkMkLst>
        </pc:inkChg>
        <pc:inkChg chg="add del">
          <ac:chgData name="게스트 사용자" userId="" providerId="Windows Live" clId="Web-{C34D09D5-1ED9-488A-BFEA-B4C28BA62C20}" dt="2021-09-10T06:13:10.398" v="904"/>
          <ac:inkMkLst>
            <pc:docMk/>
            <pc:sldMk cId="3033841025" sldId="272"/>
            <ac:inkMk id="44" creationId="{977D84FA-1898-4ECD-810E-4AFEC7543A59}"/>
          </ac:inkMkLst>
        </pc:inkChg>
        <pc:inkChg chg="add del">
          <ac:chgData name="게스트 사용자" userId="" providerId="Windows Live" clId="Web-{C34D09D5-1ED9-488A-BFEA-B4C28BA62C20}" dt="2021-09-10T06:08:44.534" v="874"/>
          <ac:inkMkLst>
            <pc:docMk/>
            <pc:sldMk cId="3033841025" sldId="272"/>
            <ac:inkMk id="45" creationId="{0B3DEB29-3688-4913-BCFC-29E67A2CC5A6}"/>
          </ac:inkMkLst>
        </pc:inkChg>
        <pc:inkChg chg="add del">
          <ac:chgData name="게스트 사용자" userId="" providerId="Windows Live" clId="Web-{C34D09D5-1ED9-488A-BFEA-B4C28BA62C20}" dt="2021-09-10T06:13:47.040" v="949"/>
          <ac:inkMkLst>
            <pc:docMk/>
            <pc:sldMk cId="3033841025" sldId="272"/>
            <ac:inkMk id="45" creationId="{101F1FBB-C670-49AE-A50A-7D77E0FCA5FF}"/>
          </ac:inkMkLst>
        </pc:inkChg>
        <pc:inkChg chg="add del">
          <ac:chgData name="게스트 사용자" userId="" providerId="Windows Live" clId="Web-{C34D09D5-1ED9-488A-BFEA-B4C28BA62C20}" dt="2021-09-10T06:08:44.534" v="873"/>
          <ac:inkMkLst>
            <pc:docMk/>
            <pc:sldMk cId="3033841025" sldId="272"/>
            <ac:inkMk id="46" creationId="{B5F32D2E-60DC-4FC2-94DA-71131D22B3FA}"/>
          </ac:inkMkLst>
        </pc:inkChg>
        <pc:inkChg chg="add">
          <ac:chgData name="게스트 사용자" userId="" providerId="Windows Live" clId="Web-{C34D09D5-1ED9-488A-BFEA-B4C28BA62C20}" dt="2021-09-10T06:13:50.696" v="950"/>
          <ac:inkMkLst>
            <pc:docMk/>
            <pc:sldMk cId="3033841025" sldId="272"/>
            <ac:inkMk id="46" creationId="{F5D5C1A2-F777-4A1B-8416-58F662C578AD}"/>
          </ac:inkMkLst>
        </pc:inkChg>
        <pc:inkChg chg="add">
          <ac:chgData name="게스트 사용자" userId="" providerId="Windows Live" clId="Web-{C34D09D5-1ED9-488A-BFEA-B4C28BA62C20}" dt="2021-09-10T06:13:50.696" v="951"/>
          <ac:inkMkLst>
            <pc:docMk/>
            <pc:sldMk cId="3033841025" sldId="272"/>
            <ac:inkMk id="47" creationId="{8A68A3F0-EDDF-4A15-AF88-B381910B3833}"/>
          </ac:inkMkLst>
        </pc:inkChg>
        <pc:inkChg chg="add del">
          <ac:chgData name="게스트 사용자" userId="" providerId="Windows Live" clId="Web-{C34D09D5-1ED9-488A-BFEA-B4C28BA62C20}" dt="2021-09-10T06:08:44.534" v="872"/>
          <ac:inkMkLst>
            <pc:docMk/>
            <pc:sldMk cId="3033841025" sldId="272"/>
            <ac:inkMk id="47" creationId="{CF275F55-1F22-4560-8835-DE80ED44B967}"/>
          </ac:inkMkLst>
        </pc:inkChg>
        <pc:inkChg chg="add del">
          <ac:chgData name="게스트 사용자" userId="" providerId="Windows Live" clId="Web-{C34D09D5-1ED9-488A-BFEA-B4C28BA62C20}" dt="2021-09-10T06:08:44.534" v="871"/>
          <ac:inkMkLst>
            <pc:docMk/>
            <pc:sldMk cId="3033841025" sldId="272"/>
            <ac:inkMk id="48" creationId="{4313F50B-0FC9-4CC3-87C3-009DE9722464}"/>
          </ac:inkMkLst>
        </pc:inkChg>
        <pc:inkChg chg="add">
          <ac:chgData name="게스트 사용자" userId="" providerId="Windows Live" clId="Web-{C34D09D5-1ED9-488A-BFEA-B4C28BA62C20}" dt="2021-09-10T06:13:52.977" v="952"/>
          <ac:inkMkLst>
            <pc:docMk/>
            <pc:sldMk cId="3033841025" sldId="272"/>
            <ac:inkMk id="48" creationId="{CF5822BB-0309-4B83-9DC2-6A65E1E34661}"/>
          </ac:inkMkLst>
        </pc:inkChg>
        <pc:inkChg chg="add del">
          <ac:chgData name="게스트 사용자" userId="" providerId="Windows Live" clId="Web-{C34D09D5-1ED9-488A-BFEA-B4C28BA62C20}" dt="2021-09-10T06:08:44.534" v="870"/>
          <ac:inkMkLst>
            <pc:docMk/>
            <pc:sldMk cId="3033841025" sldId="272"/>
            <ac:inkMk id="49" creationId="{8A9F3C43-734D-41B9-9828-75949E6316D0}"/>
          </ac:inkMkLst>
        </pc:inkChg>
        <pc:inkChg chg="add">
          <ac:chgData name="게스트 사용자" userId="" providerId="Windows Live" clId="Web-{C34D09D5-1ED9-488A-BFEA-B4C28BA62C20}" dt="2021-09-10T06:13:52.977" v="953"/>
          <ac:inkMkLst>
            <pc:docMk/>
            <pc:sldMk cId="3033841025" sldId="272"/>
            <ac:inkMk id="49" creationId="{FD8E54CC-4691-4894-BCB4-ACEEEB1300A5}"/>
          </ac:inkMkLst>
        </pc:inkChg>
        <pc:inkChg chg="add del">
          <ac:chgData name="게스트 사용자" userId="" providerId="Windows Live" clId="Web-{C34D09D5-1ED9-488A-BFEA-B4C28BA62C20}" dt="2021-09-10T06:13:10.398" v="903"/>
          <ac:inkMkLst>
            <pc:docMk/>
            <pc:sldMk cId="3033841025" sldId="272"/>
            <ac:inkMk id="50" creationId="{34C9191D-A753-4C67-9DEC-D483B90485CE}"/>
          </ac:inkMkLst>
        </pc:inkChg>
        <pc:inkChg chg="add del">
          <ac:chgData name="게스트 사용자" userId="" providerId="Windows Live" clId="Web-{C34D09D5-1ED9-488A-BFEA-B4C28BA62C20}" dt="2021-09-10T06:13:10.398" v="902"/>
          <ac:inkMkLst>
            <pc:docMk/>
            <pc:sldMk cId="3033841025" sldId="272"/>
            <ac:inkMk id="51" creationId="{FC419FF8-0477-4971-ABAC-A4398CF1CF54}"/>
          </ac:inkMkLst>
        </pc:inkChg>
        <pc:inkChg chg="add del">
          <ac:chgData name="게스트 사용자" userId="" providerId="Windows Live" clId="Web-{C34D09D5-1ED9-488A-BFEA-B4C28BA62C20}" dt="2021-09-10T06:08:47.143" v="882"/>
          <ac:inkMkLst>
            <pc:docMk/>
            <pc:sldMk cId="3033841025" sldId="272"/>
            <ac:inkMk id="52" creationId="{56B7DE6C-9915-4D69-BA91-7DF7AA88BE95}"/>
          </ac:inkMkLst>
        </pc:inkChg>
        <pc:inkChg chg="add">
          <ac:chgData name="게스트 사용자" userId="" providerId="Windows Live" clId="Web-{C34D09D5-1ED9-488A-BFEA-B4C28BA62C20}" dt="2021-09-10T06:13:52.977" v="954"/>
          <ac:inkMkLst>
            <pc:docMk/>
            <pc:sldMk cId="3033841025" sldId="272"/>
            <ac:inkMk id="52" creationId="{C345B49D-02DE-48BE-9441-F7C4D60E9C3D}"/>
          </ac:inkMkLst>
        </pc:inkChg>
        <pc:inkChg chg="add">
          <ac:chgData name="게스트 사용자" userId="" providerId="Windows Live" clId="Web-{C34D09D5-1ED9-488A-BFEA-B4C28BA62C20}" dt="2021-09-10T06:13:56.477" v="955"/>
          <ac:inkMkLst>
            <pc:docMk/>
            <pc:sldMk cId="3033841025" sldId="272"/>
            <ac:inkMk id="53" creationId="{56AE2B50-37F7-4B62-9A1A-86999005D54D}"/>
          </ac:inkMkLst>
        </pc:inkChg>
        <pc:inkChg chg="add del">
          <ac:chgData name="게스트 사용자" userId="" providerId="Windows Live" clId="Web-{C34D09D5-1ED9-488A-BFEA-B4C28BA62C20}" dt="2021-09-10T06:08:47.143" v="881"/>
          <ac:inkMkLst>
            <pc:docMk/>
            <pc:sldMk cId="3033841025" sldId="272"/>
            <ac:inkMk id="53" creationId="{DA8EF04C-1887-4CA8-B758-BEAD809757AA}"/>
          </ac:inkMkLst>
        </pc:inkChg>
        <pc:inkChg chg="add del">
          <ac:chgData name="게스트 사용자" userId="" providerId="Windows Live" clId="Web-{C34D09D5-1ED9-488A-BFEA-B4C28BA62C20}" dt="2021-09-10T06:08:47.143" v="880"/>
          <ac:inkMkLst>
            <pc:docMk/>
            <pc:sldMk cId="3033841025" sldId="272"/>
            <ac:inkMk id="54" creationId="{6C1C65B2-ACAC-4B7A-8CC1-3D28E4E307F8}"/>
          </ac:inkMkLst>
        </pc:inkChg>
        <pc:inkChg chg="add">
          <ac:chgData name="게스트 사용자" userId="" providerId="Windows Live" clId="Web-{C34D09D5-1ED9-488A-BFEA-B4C28BA62C20}" dt="2021-09-10T06:13:56.477" v="956"/>
          <ac:inkMkLst>
            <pc:docMk/>
            <pc:sldMk cId="3033841025" sldId="272"/>
            <ac:inkMk id="54" creationId="{AD820E1B-DA39-41FF-A91A-CB93E82A1F66}"/>
          </ac:inkMkLst>
        </pc:inkChg>
        <pc:inkChg chg="add del">
          <ac:chgData name="게스트 사용자" userId="" providerId="Windows Live" clId="Web-{C34D09D5-1ED9-488A-BFEA-B4C28BA62C20}" dt="2021-09-10T06:08:47.143" v="879"/>
          <ac:inkMkLst>
            <pc:docMk/>
            <pc:sldMk cId="3033841025" sldId="272"/>
            <ac:inkMk id="55" creationId="{DEB583AA-E4DA-4DE8-9035-64D57683140F}"/>
          </ac:inkMkLst>
        </pc:inkChg>
        <pc:inkChg chg="add">
          <ac:chgData name="게스트 사용자" userId="" providerId="Windows Live" clId="Web-{C34D09D5-1ED9-488A-BFEA-B4C28BA62C20}" dt="2021-09-10T06:13:56.477" v="957"/>
          <ac:inkMkLst>
            <pc:docMk/>
            <pc:sldMk cId="3033841025" sldId="272"/>
            <ac:inkMk id="55" creationId="{EC236707-0D9C-4C5F-B787-9DB4A759E95A}"/>
          </ac:inkMkLst>
        </pc:inkChg>
        <pc:inkChg chg="add del">
          <ac:chgData name="게스트 사용자" userId="" providerId="Windows Live" clId="Web-{C34D09D5-1ED9-488A-BFEA-B4C28BA62C20}" dt="2021-09-10T06:08:47.143" v="878"/>
          <ac:inkMkLst>
            <pc:docMk/>
            <pc:sldMk cId="3033841025" sldId="272"/>
            <ac:inkMk id="56" creationId="{6CF31C41-FC05-4C7B-A30A-27FDA6871788}"/>
          </ac:inkMkLst>
        </pc:inkChg>
        <pc:inkChg chg="add">
          <ac:chgData name="게스트 사용자" userId="" providerId="Windows Live" clId="Web-{C34D09D5-1ED9-488A-BFEA-B4C28BA62C20}" dt="2021-09-10T06:13:56.477" v="958"/>
          <ac:inkMkLst>
            <pc:docMk/>
            <pc:sldMk cId="3033841025" sldId="272"/>
            <ac:inkMk id="56" creationId="{B810F383-6C02-47E2-84D6-0B92595ECADF}"/>
          </ac:inkMkLst>
        </pc:inkChg>
        <pc:inkChg chg="add del">
          <ac:chgData name="게스트 사용자" userId="" providerId="Windows Live" clId="Web-{C34D09D5-1ED9-488A-BFEA-B4C28BA62C20}" dt="2021-09-10T06:08:47.143" v="877"/>
          <ac:inkMkLst>
            <pc:docMk/>
            <pc:sldMk cId="3033841025" sldId="272"/>
            <ac:inkMk id="57" creationId="{B13CE661-5967-4593-ADBD-8C4E4F34B28E}"/>
          </ac:inkMkLst>
        </pc:inkChg>
        <pc:inkChg chg="add">
          <ac:chgData name="게스트 사용자" userId="" providerId="Windows Live" clId="Web-{C34D09D5-1ED9-488A-BFEA-B4C28BA62C20}" dt="2021-09-10T06:13:56.493" v="959"/>
          <ac:inkMkLst>
            <pc:docMk/>
            <pc:sldMk cId="3033841025" sldId="272"/>
            <ac:inkMk id="57" creationId="{EAA58EC2-6FA7-432E-970D-3F240EC096A1}"/>
          </ac:inkMkLst>
        </pc:inkChg>
        <pc:inkChg chg="add">
          <ac:chgData name="게스트 사용자" userId="" providerId="Windows Live" clId="Web-{C34D09D5-1ED9-488A-BFEA-B4C28BA62C20}" dt="2021-09-10T06:13:56.493" v="960"/>
          <ac:inkMkLst>
            <pc:docMk/>
            <pc:sldMk cId="3033841025" sldId="272"/>
            <ac:inkMk id="58" creationId="{21554CC0-1DB4-484E-8C1B-B98659CA852C}"/>
          </ac:inkMkLst>
        </pc:inkChg>
        <pc:inkChg chg="add del">
          <ac:chgData name="게스트 사용자" userId="" providerId="Windows Live" clId="Web-{C34D09D5-1ED9-488A-BFEA-B4C28BA62C20}" dt="2021-09-10T06:08:44.534" v="869"/>
          <ac:inkMkLst>
            <pc:docMk/>
            <pc:sldMk cId="3033841025" sldId="272"/>
            <ac:inkMk id="58" creationId="{6C993024-E864-4204-A8EE-F51081508E04}"/>
          </ac:inkMkLst>
        </pc:inkChg>
        <pc:inkChg chg="add del">
          <ac:chgData name="게스트 사용자" userId="" providerId="Windows Live" clId="Web-{C34D09D5-1ED9-488A-BFEA-B4C28BA62C20}" dt="2021-09-10T06:08:47.143" v="876"/>
          <ac:inkMkLst>
            <pc:docMk/>
            <pc:sldMk cId="3033841025" sldId="272"/>
            <ac:inkMk id="59" creationId="{61883BE7-7D41-4617-9201-61614091126F}"/>
          </ac:inkMkLst>
        </pc:inkChg>
        <pc:inkChg chg="add">
          <ac:chgData name="게스트 사용자" userId="" providerId="Windows Live" clId="Web-{C34D09D5-1ED9-488A-BFEA-B4C28BA62C20}" dt="2021-09-10T06:13:57.274" v="961"/>
          <ac:inkMkLst>
            <pc:docMk/>
            <pc:sldMk cId="3033841025" sldId="272"/>
            <ac:inkMk id="59" creationId="{F8A387CD-B9AB-4118-8287-276D1BA8D1A7}"/>
          </ac:inkMkLst>
        </pc:inkChg>
        <pc:inkChg chg="add">
          <ac:chgData name="게스트 사용자" userId="" providerId="Windows Live" clId="Web-{C34D09D5-1ED9-488A-BFEA-B4C28BA62C20}" dt="2021-09-10T06:13:57.274" v="962"/>
          <ac:inkMkLst>
            <pc:docMk/>
            <pc:sldMk cId="3033841025" sldId="272"/>
            <ac:inkMk id="60" creationId="{79BCAA77-5F03-4BAC-8F82-F9D77F21EA0B}"/>
          </ac:inkMkLst>
        </pc:inkChg>
        <pc:inkChg chg="add del">
          <ac:chgData name="게스트 사용자" userId="" providerId="Windows Live" clId="Web-{C34D09D5-1ED9-488A-BFEA-B4C28BA62C20}" dt="2021-09-10T06:08:42.190" v="868"/>
          <ac:inkMkLst>
            <pc:docMk/>
            <pc:sldMk cId="3033841025" sldId="272"/>
            <ac:inkMk id="60" creationId="{836BA69F-ED59-4ED2-B9A9-EC07C2788327}"/>
          </ac:inkMkLst>
        </pc:inkChg>
        <pc:inkChg chg="add">
          <ac:chgData name="게스트 사용자" userId="" providerId="Windows Live" clId="Web-{C34D09D5-1ED9-488A-BFEA-B4C28BA62C20}" dt="2021-09-10T06:14:03.024" v="963"/>
          <ac:inkMkLst>
            <pc:docMk/>
            <pc:sldMk cId="3033841025" sldId="272"/>
            <ac:inkMk id="61" creationId="{4911B18E-F2A2-4DF5-AC17-5F585A82A711}"/>
          </ac:inkMkLst>
        </pc:inkChg>
        <pc:inkChg chg="add del">
          <ac:chgData name="게스트 사용자" userId="" providerId="Windows Live" clId="Web-{C34D09D5-1ED9-488A-BFEA-B4C28BA62C20}" dt="2021-09-10T06:08:42.190" v="867"/>
          <ac:inkMkLst>
            <pc:docMk/>
            <pc:sldMk cId="3033841025" sldId="272"/>
            <ac:inkMk id="61" creationId="{C6F0B0A2-EBDD-4D42-AB40-C0D5A49EF3FF}"/>
          </ac:inkMkLst>
        </pc:inkChg>
        <pc:inkChg chg="add">
          <ac:chgData name="게스트 사용자" userId="" providerId="Windows Live" clId="Web-{C34D09D5-1ED9-488A-BFEA-B4C28BA62C20}" dt="2021-09-10T06:14:03.556" v="964"/>
          <ac:inkMkLst>
            <pc:docMk/>
            <pc:sldMk cId="3033841025" sldId="272"/>
            <ac:inkMk id="62" creationId="{0213539C-BA17-4EBE-A559-B18706FD02D4}"/>
          </ac:inkMkLst>
        </pc:inkChg>
        <pc:inkChg chg="add del">
          <ac:chgData name="게스트 사용자" userId="" providerId="Windows Live" clId="Web-{C34D09D5-1ED9-488A-BFEA-B4C28BA62C20}" dt="2021-09-10T06:08:45.674" v="875"/>
          <ac:inkMkLst>
            <pc:docMk/>
            <pc:sldMk cId="3033841025" sldId="272"/>
            <ac:inkMk id="62" creationId="{4C3435EB-0C1E-40EE-BE09-F34E447CF154}"/>
          </ac:inkMkLst>
        </pc:inkChg>
        <pc:inkChg chg="add">
          <ac:chgData name="게스트 사용자" userId="" providerId="Windows Live" clId="Web-{C34D09D5-1ED9-488A-BFEA-B4C28BA62C20}" dt="2021-09-10T06:14:04.696" v="965"/>
          <ac:inkMkLst>
            <pc:docMk/>
            <pc:sldMk cId="3033841025" sldId="272"/>
            <ac:inkMk id="63" creationId="{2EEF1225-78B8-4194-BF02-6D0E6CC09EC1}"/>
          </ac:inkMkLst>
        </pc:inkChg>
        <pc:inkChg chg="add del">
          <ac:chgData name="게스트 사용자" userId="" providerId="Windows Live" clId="Web-{C34D09D5-1ED9-488A-BFEA-B4C28BA62C20}" dt="2021-09-10T06:08:42.190" v="866"/>
          <ac:inkMkLst>
            <pc:docMk/>
            <pc:sldMk cId="3033841025" sldId="272"/>
            <ac:inkMk id="63" creationId="{6EE6CC76-F39C-4591-8E89-C295C61A9832}"/>
          </ac:inkMkLst>
        </pc:inkChg>
        <pc:inkChg chg="add del">
          <ac:chgData name="게스트 사용자" userId="" providerId="Windows Live" clId="Web-{C34D09D5-1ED9-488A-BFEA-B4C28BA62C20}" dt="2021-09-10T06:13:10.398" v="901"/>
          <ac:inkMkLst>
            <pc:docMk/>
            <pc:sldMk cId="3033841025" sldId="272"/>
            <ac:inkMk id="64" creationId="{522E5FCF-91DA-4786-8194-545E737C9E05}"/>
          </ac:inkMkLst>
        </pc:inkChg>
        <pc:inkChg chg="add del">
          <ac:chgData name="게스트 사용자" userId="" providerId="Windows Live" clId="Web-{C34D09D5-1ED9-488A-BFEA-B4C28BA62C20}" dt="2021-09-10T06:13:10.398" v="900"/>
          <ac:inkMkLst>
            <pc:docMk/>
            <pc:sldMk cId="3033841025" sldId="272"/>
            <ac:inkMk id="65" creationId="{E8EC255D-22F8-4E02-A2B6-80A46392F7C3}"/>
          </ac:inkMkLst>
        </pc:inkChg>
        <pc:inkChg chg="add del">
          <ac:chgData name="게스트 사용자" userId="" providerId="Windows Live" clId="Web-{C34D09D5-1ED9-488A-BFEA-B4C28BA62C20}" dt="2021-09-10T06:13:10.398" v="899"/>
          <ac:inkMkLst>
            <pc:docMk/>
            <pc:sldMk cId="3033841025" sldId="272"/>
            <ac:inkMk id="66" creationId="{5EA9AAB6-164E-4E59-B852-182B247E49E2}"/>
          </ac:inkMkLst>
        </pc:inkChg>
        <pc:inkChg chg="add del">
          <ac:chgData name="게스트 사용자" userId="" providerId="Windows Live" clId="Web-{C34D09D5-1ED9-488A-BFEA-B4C28BA62C20}" dt="2021-09-10T06:13:10.398" v="898"/>
          <ac:inkMkLst>
            <pc:docMk/>
            <pc:sldMk cId="3033841025" sldId="272"/>
            <ac:inkMk id="67" creationId="{6EEC00AB-AD99-4EC8-81DC-E59597B564E9}"/>
          </ac:inkMkLst>
        </pc:inkChg>
        <pc:inkChg chg="add del">
          <ac:chgData name="게스트 사용자" userId="" providerId="Windows Live" clId="Web-{C34D09D5-1ED9-488A-BFEA-B4C28BA62C20}" dt="2021-09-10T06:13:10.398" v="897"/>
          <ac:inkMkLst>
            <pc:docMk/>
            <pc:sldMk cId="3033841025" sldId="272"/>
            <ac:inkMk id="68" creationId="{31F0CEA3-610B-435B-A3F5-BF3471804723}"/>
          </ac:inkMkLst>
        </pc:inkChg>
        <pc:inkChg chg="add del">
          <ac:chgData name="게스트 사용자" userId="" providerId="Windows Live" clId="Web-{C34D09D5-1ED9-488A-BFEA-B4C28BA62C20}" dt="2021-09-10T06:13:10.398" v="896"/>
          <ac:inkMkLst>
            <pc:docMk/>
            <pc:sldMk cId="3033841025" sldId="272"/>
            <ac:inkMk id="69" creationId="{E4AF8948-09E6-4764-97CB-E4A9173262AB}"/>
          </ac:inkMkLst>
        </pc:inkChg>
        <pc:inkChg chg="add del">
          <ac:chgData name="게스트 사용자" userId="" providerId="Windows Live" clId="Web-{C34D09D5-1ED9-488A-BFEA-B4C28BA62C20}" dt="2021-09-10T06:13:10.383" v="895"/>
          <ac:inkMkLst>
            <pc:docMk/>
            <pc:sldMk cId="3033841025" sldId="272"/>
            <ac:inkMk id="70" creationId="{31F0834A-5E23-4EF6-A282-6B66BFB82815}"/>
          </ac:inkMkLst>
        </pc:inkChg>
        <pc:inkChg chg="add del">
          <ac:chgData name="게스트 사용자" userId="" providerId="Windows Live" clId="Web-{C34D09D5-1ED9-488A-BFEA-B4C28BA62C20}" dt="2021-09-10T06:13:10.383" v="894"/>
          <ac:inkMkLst>
            <pc:docMk/>
            <pc:sldMk cId="3033841025" sldId="272"/>
            <ac:inkMk id="71" creationId="{9BA08E3E-4D55-4CBD-B311-71B3BD57A91C}"/>
          </ac:inkMkLst>
        </pc:inkChg>
        <pc:inkChg chg="add del">
          <ac:chgData name="게스트 사용자" userId="" providerId="Windows Live" clId="Web-{C34D09D5-1ED9-488A-BFEA-B4C28BA62C20}" dt="2021-09-10T06:13:21.102" v="943"/>
          <ac:inkMkLst>
            <pc:docMk/>
            <pc:sldMk cId="3033841025" sldId="272"/>
            <ac:inkMk id="72" creationId="{56E78416-57A9-487E-B216-CFD606378FF4}"/>
          </ac:inkMkLst>
        </pc:inkChg>
        <pc:inkChg chg="add del">
          <ac:chgData name="게스트 사용자" userId="" providerId="Windows Live" clId="Web-{C34D09D5-1ED9-488A-BFEA-B4C28BA62C20}" dt="2021-09-10T06:09:06.456" v="893"/>
          <ac:inkMkLst>
            <pc:docMk/>
            <pc:sldMk cId="3033841025" sldId="272"/>
            <ac:inkMk id="73" creationId="{09FDF121-301A-4CE8-9A8A-BB1B8E11A8F3}"/>
          </ac:inkMkLst>
        </pc:inkChg>
        <pc:inkChg chg="add">
          <ac:chgData name="게스트 사용자" userId="" providerId="Windows Live" clId="Web-{C34D09D5-1ED9-488A-BFEA-B4C28BA62C20}" dt="2021-09-10T06:14:05.212" v="966"/>
          <ac:inkMkLst>
            <pc:docMk/>
            <pc:sldMk cId="3033841025" sldId="272"/>
            <ac:inkMk id="73" creationId="{20D4E4F7-49F1-40E4-A04A-050A7D641231}"/>
          </ac:inkMkLst>
        </pc:inkChg>
        <pc:inkChg chg="add">
          <ac:chgData name="게스트 사용자" userId="" providerId="Windows Live" clId="Web-{C34D09D5-1ED9-488A-BFEA-B4C28BA62C20}" dt="2021-09-10T06:14:06.821" v="967"/>
          <ac:inkMkLst>
            <pc:docMk/>
            <pc:sldMk cId="3033841025" sldId="272"/>
            <ac:inkMk id="74" creationId="{F30E1D36-5A2A-48AA-8056-A50B1EBF80FB}"/>
          </ac:inkMkLst>
        </pc:inkChg>
        <pc:inkChg chg="add">
          <ac:chgData name="게스트 사용자" userId="" providerId="Windows Live" clId="Web-{C34D09D5-1ED9-488A-BFEA-B4C28BA62C20}" dt="2021-09-10T06:14:06.821" v="968"/>
          <ac:inkMkLst>
            <pc:docMk/>
            <pc:sldMk cId="3033841025" sldId="272"/>
            <ac:inkMk id="75" creationId="{C6D87B26-466C-4FB2-8F91-44EEE5347BBA}"/>
          </ac:inkMkLst>
        </pc:inkChg>
        <pc:inkChg chg="add">
          <ac:chgData name="게스트 사용자" userId="" providerId="Windows Live" clId="Web-{C34D09D5-1ED9-488A-BFEA-B4C28BA62C20}" dt="2021-09-10T06:14:06.821" v="969"/>
          <ac:inkMkLst>
            <pc:docMk/>
            <pc:sldMk cId="3033841025" sldId="272"/>
            <ac:inkMk id="76" creationId="{BA53BF4F-95C9-48E6-9C20-B66054AC72B0}"/>
          </ac:inkMkLst>
        </pc:inkChg>
        <pc:inkChg chg="add">
          <ac:chgData name="게스트 사용자" userId="" providerId="Windows Live" clId="Web-{C34D09D5-1ED9-488A-BFEA-B4C28BA62C20}" dt="2021-09-10T06:14:09.681" v="970"/>
          <ac:inkMkLst>
            <pc:docMk/>
            <pc:sldMk cId="3033841025" sldId="272"/>
            <ac:inkMk id="77" creationId="{5B1CD787-06D0-4BB9-8359-DDBA27646E39}"/>
          </ac:inkMkLst>
        </pc:inkChg>
        <pc:inkChg chg="add">
          <ac:chgData name="게스트 사용자" userId="" providerId="Windows Live" clId="Web-{C34D09D5-1ED9-488A-BFEA-B4C28BA62C20}" dt="2021-09-10T06:14:09.681" v="971"/>
          <ac:inkMkLst>
            <pc:docMk/>
            <pc:sldMk cId="3033841025" sldId="272"/>
            <ac:inkMk id="78" creationId="{81AE5462-8DFD-4EF0-B0DB-D4734958D8C7}"/>
          </ac:inkMkLst>
        </pc:inkChg>
        <pc:inkChg chg="add">
          <ac:chgData name="게스트 사용자" userId="" providerId="Windows Live" clId="Web-{C34D09D5-1ED9-488A-BFEA-B4C28BA62C20}" dt="2021-09-10T06:14:09.681" v="972"/>
          <ac:inkMkLst>
            <pc:docMk/>
            <pc:sldMk cId="3033841025" sldId="272"/>
            <ac:inkMk id="79" creationId="{F757BEAC-8EDE-4DB2-9CED-BCDFD705774A}"/>
          </ac:inkMkLst>
        </pc:inkChg>
        <pc:inkChg chg="add">
          <ac:chgData name="게스트 사용자" userId="" providerId="Windows Live" clId="Web-{C34D09D5-1ED9-488A-BFEA-B4C28BA62C20}" dt="2021-09-10T06:14:11.540" v="973"/>
          <ac:inkMkLst>
            <pc:docMk/>
            <pc:sldMk cId="3033841025" sldId="272"/>
            <ac:inkMk id="80" creationId="{794F5583-5261-4CA7-A852-E642E10445C3}"/>
          </ac:inkMkLst>
        </pc:inkChg>
        <pc:inkChg chg="add">
          <ac:chgData name="게스트 사용자" userId="" providerId="Windows Live" clId="Web-{C34D09D5-1ED9-488A-BFEA-B4C28BA62C20}" dt="2021-09-10T06:14:11.556" v="974"/>
          <ac:inkMkLst>
            <pc:docMk/>
            <pc:sldMk cId="3033841025" sldId="272"/>
            <ac:inkMk id="81" creationId="{DD76ADB0-C8EF-457A-902B-749E972134B1}"/>
          </ac:inkMkLst>
        </pc:inkChg>
        <pc:inkChg chg="add">
          <ac:chgData name="게스트 사용자" userId="" providerId="Windows Live" clId="Web-{C34D09D5-1ED9-488A-BFEA-B4C28BA62C20}" dt="2021-09-10T06:14:12.228" v="975"/>
          <ac:inkMkLst>
            <pc:docMk/>
            <pc:sldMk cId="3033841025" sldId="272"/>
            <ac:inkMk id="82" creationId="{4340B4EA-D82C-4CDB-8B35-886909F1087D}"/>
          </ac:inkMkLst>
        </pc:inkChg>
        <pc:inkChg chg="add">
          <ac:chgData name="게스트 사용자" userId="" providerId="Windows Live" clId="Web-{C34D09D5-1ED9-488A-BFEA-B4C28BA62C20}" dt="2021-09-10T06:14:13.197" v="976"/>
          <ac:inkMkLst>
            <pc:docMk/>
            <pc:sldMk cId="3033841025" sldId="272"/>
            <ac:inkMk id="83" creationId="{0979D703-6B88-47C5-A05F-26787FCAFAE3}"/>
          </ac:inkMkLst>
        </pc:inkChg>
        <pc:inkChg chg="add">
          <ac:chgData name="게스트 사용자" userId="" providerId="Windows Live" clId="Web-{C34D09D5-1ED9-488A-BFEA-B4C28BA62C20}" dt="2021-09-10T06:14:15.759" v="977"/>
          <ac:inkMkLst>
            <pc:docMk/>
            <pc:sldMk cId="3033841025" sldId="272"/>
            <ac:inkMk id="84" creationId="{0928F202-1A15-4BF0-A1E7-AB170FF28205}"/>
          </ac:inkMkLst>
        </pc:inkChg>
        <pc:inkChg chg="add">
          <ac:chgData name="게스트 사용자" userId="" providerId="Windows Live" clId="Web-{C34D09D5-1ED9-488A-BFEA-B4C28BA62C20}" dt="2021-09-10T06:14:20.290" v="978"/>
          <ac:inkMkLst>
            <pc:docMk/>
            <pc:sldMk cId="3033841025" sldId="272"/>
            <ac:inkMk id="85" creationId="{85480C94-7B12-4B7A-A4C5-767A7DF2A51D}"/>
          </ac:inkMkLst>
        </pc:inkChg>
        <pc:inkChg chg="add">
          <ac:chgData name="게스트 사용자" userId="" providerId="Windows Live" clId="Web-{C34D09D5-1ED9-488A-BFEA-B4C28BA62C20}" dt="2021-09-10T06:14:20.290" v="979"/>
          <ac:inkMkLst>
            <pc:docMk/>
            <pc:sldMk cId="3033841025" sldId="272"/>
            <ac:inkMk id="86" creationId="{46F1347D-2482-4063-8D65-C59951CD9270}"/>
          </ac:inkMkLst>
        </pc:inkChg>
        <pc:inkChg chg="add">
          <ac:chgData name="게스트 사용자" userId="" providerId="Windows Live" clId="Web-{C34D09D5-1ED9-488A-BFEA-B4C28BA62C20}" dt="2021-09-10T06:14:20.290" v="980"/>
          <ac:inkMkLst>
            <pc:docMk/>
            <pc:sldMk cId="3033841025" sldId="272"/>
            <ac:inkMk id="87" creationId="{C116FEF0-3A7D-4FC7-A906-72D0B2616570}"/>
          </ac:inkMkLst>
        </pc:inkChg>
        <pc:inkChg chg="add">
          <ac:chgData name="게스트 사용자" userId="" providerId="Windows Live" clId="Web-{C34D09D5-1ED9-488A-BFEA-B4C28BA62C20}" dt="2021-09-10T06:14:20.290" v="981"/>
          <ac:inkMkLst>
            <pc:docMk/>
            <pc:sldMk cId="3033841025" sldId="272"/>
            <ac:inkMk id="88" creationId="{A328AE9A-2129-471F-9406-D036E57C9CB4}"/>
          </ac:inkMkLst>
        </pc:inkChg>
        <pc:inkChg chg="add">
          <ac:chgData name="게스트 사용자" userId="" providerId="Windows Live" clId="Web-{C34D09D5-1ED9-488A-BFEA-B4C28BA62C20}" dt="2021-09-10T06:14:20.306" v="982"/>
          <ac:inkMkLst>
            <pc:docMk/>
            <pc:sldMk cId="3033841025" sldId="272"/>
            <ac:inkMk id="89" creationId="{D00E1511-DEBC-4AB2-B51D-382D814B7160}"/>
          </ac:inkMkLst>
        </pc:inkChg>
        <pc:inkChg chg="add">
          <ac:chgData name="게스트 사용자" userId="" providerId="Windows Live" clId="Web-{C34D09D5-1ED9-488A-BFEA-B4C28BA62C20}" dt="2021-09-10T06:14:24.978" v="983"/>
          <ac:inkMkLst>
            <pc:docMk/>
            <pc:sldMk cId="3033841025" sldId="272"/>
            <ac:inkMk id="90" creationId="{93740B37-AE6E-428D-A314-E604B37BE1A3}"/>
          </ac:inkMkLst>
        </pc:inkChg>
        <pc:inkChg chg="add">
          <ac:chgData name="게스트 사용자" userId="" providerId="Windows Live" clId="Web-{C34D09D5-1ED9-488A-BFEA-B4C28BA62C20}" dt="2021-09-10T06:14:24.994" v="984"/>
          <ac:inkMkLst>
            <pc:docMk/>
            <pc:sldMk cId="3033841025" sldId="272"/>
            <ac:inkMk id="91" creationId="{E7FB4729-A0D0-49DB-9E2B-0F4303126561}"/>
          </ac:inkMkLst>
        </pc:inkChg>
        <pc:inkChg chg="add">
          <ac:chgData name="게스트 사용자" userId="" providerId="Windows Live" clId="Web-{C34D09D5-1ED9-488A-BFEA-B4C28BA62C20}" dt="2021-09-10T06:14:24.994" v="985"/>
          <ac:inkMkLst>
            <pc:docMk/>
            <pc:sldMk cId="3033841025" sldId="272"/>
            <ac:inkMk id="92" creationId="{E87B4867-A7EE-4B16-8352-236D33F66B47}"/>
          </ac:inkMkLst>
        </pc:inkChg>
        <pc:inkChg chg="add">
          <ac:chgData name="게스트 사용자" userId="" providerId="Windows Live" clId="Web-{C34D09D5-1ED9-488A-BFEA-B4C28BA62C20}" dt="2021-09-10T06:14:24.994" v="986"/>
          <ac:inkMkLst>
            <pc:docMk/>
            <pc:sldMk cId="3033841025" sldId="272"/>
            <ac:inkMk id="93" creationId="{DDC71F5E-4487-4A51-A056-171675C79FF3}"/>
          </ac:inkMkLst>
        </pc:inkChg>
        <pc:inkChg chg="add">
          <ac:chgData name="게스트 사용자" userId="" providerId="Windows Live" clId="Web-{C34D09D5-1ED9-488A-BFEA-B4C28BA62C20}" dt="2021-09-10T06:14:24.994" v="987"/>
          <ac:inkMkLst>
            <pc:docMk/>
            <pc:sldMk cId="3033841025" sldId="272"/>
            <ac:inkMk id="94" creationId="{F56207BC-EF1D-4F7C-92E6-26B5986B28C4}"/>
          </ac:inkMkLst>
        </pc:inkChg>
        <pc:inkChg chg="add">
          <ac:chgData name="게스트 사용자" userId="" providerId="Windows Live" clId="Web-{C34D09D5-1ED9-488A-BFEA-B4C28BA62C20}" dt="2021-09-10T06:14:24.994" v="988"/>
          <ac:inkMkLst>
            <pc:docMk/>
            <pc:sldMk cId="3033841025" sldId="272"/>
            <ac:inkMk id="95" creationId="{13B6DF25-6519-4B4C-8DD9-6BCC1AF2231D}"/>
          </ac:inkMkLst>
        </pc:inkChg>
        <pc:inkChg chg="add">
          <ac:chgData name="게스트 사용자" userId="" providerId="Windows Live" clId="Web-{C34D09D5-1ED9-488A-BFEA-B4C28BA62C20}" dt="2021-09-10T06:14:25.009" v="989"/>
          <ac:inkMkLst>
            <pc:docMk/>
            <pc:sldMk cId="3033841025" sldId="272"/>
            <ac:inkMk id="96" creationId="{F7590C5C-E27E-4D61-9EEF-CBB5AB91AE56}"/>
          </ac:inkMkLst>
        </pc:inkChg>
      </pc:sldChg>
      <pc:sldChg chg="addSp delSp modSp add ord replId modNotes">
        <pc:chgData name="게스트 사용자" userId="" providerId="Windows Live" clId="Web-{C34D09D5-1ED9-488A-BFEA-B4C28BA62C20}" dt="2021-09-10T08:41:32.211" v="3226"/>
        <pc:sldMkLst>
          <pc:docMk/>
          <pc:sldMk cId="4000601225" sldId="273"/>
        </pc:sldMkLst>
        <pc:spChg chg="mod">
          <ac:chgData name="게스트 사용자" userId="" providerId="Windows Live" clId="Web-{C34D09D5-1ED9-488A-BFEA-B4C28BA62C20}" dt="2021-09-10T06:04:09.325" v="744" actId="1076"/>
          <ac:spMkLst>
            <pc:docMk/>
            <pc:sldMk cId="4000601225" sldId="273"/>
            <ac:spMk id="4" creationId="{5CCAC662-376D-44F7-8DC7-26539C7C1325}"/>
          </ac:spMkLst>
        </pc:spChg>
        <pc:spChg chg="add mod">
          <ac:chgData name="게스트 사용자" userId="" providerId="Windows Live" clId="Web-{C34D09D5-1ED9-488A-BFEA-B4C28BA62C20}" dt="2021-09-10T08:00:52.813" v="2872" actId="1076"/>
          <ac:spMkLst>
            <pc:docMk/>
            <pc:sldMk cId="4000601225" sldId="273"/>
            <ac:spMk id="5" creationId="{A76AE50E-8E7D-41C2-AA01-95E0B7F29065}"/>
          </ac:spMkLst>
        </pc:spChg>
        <pc:picChg chg="del">
          <ac:chgData name="게스트 사용자" userId="" providerId="Windows Live" clId="Web-{C34D09D5-1ED9-488A-BFEA-B4C28BA62C20}" dt="2021-09-10T07:50:10.861" v="2391"/>
          <ac:picMkLst>
            <pc:docMk/>
            <pc:sldMk cId="4000601225" sldId="273"/>
            <ac:picMk id="3" creationId="{D136E521-7F06-48FD-B560-B8846109FFAA}"/>
          </ac:picMkLst>
        </pc:picChg>
        <pc:picChg chg="add del mod">
          <ac:chgData name="게스트 사용자" userId="" providerId="Windows Live" clId="Web-{C34D09D5-1ED9-488A-BFEA-B4C28BA62C20}" dt="2021-09-10T07:52:24.551" v="2497"/>
          <ac:picMkLst>
            <pc:docMk/>
            <pc:sldMk cId="4000601225" sldId="273"/>
            <ac:picMk id="6" creationId="{6FABDE1D-AC8B-44B5-899D-80C8C40A3C83}"/>
          </ac:picMkLst>
        </pc:picChg>
        <pc:picChg chg="add del mod">
          <ac:chgData name="게스트 사용자" userId="" providerId="Windows Live" clId="Web-{C34D09D5-1ED9-488A-BFEA-B4C28BA62C20}" dt="2021-09-10T07:52:24.973" v="2498"/>
          <ac:picMkLst>
            <pc:docMk/>
            <pc:sldMk cId="4000601225" sldId="273"/>
            <ac:picMk id="7" creationId="{2899853A-0222-495D-A4A2-2FB135EEFCED}"/>
          </ac:picMkLst>
        </pc:picChg>
      </pc:sldChg>
      <pc:sldChg chg="addSp modSp add ord replId modNotes">
        <pc:chgData name="게스트 사용자" userId="" providerId="Windows Live" clId="Web-{C34D09D5-1ED9-488A-BFEA-B4C28BA62C20}" dt="2021-09-10T08:41:48.305" v="3232"/>
        <pc:sldMkLst>
          <pc:docMk/>
          <pc:sldMk cId="20099180" sldId="274"/>
        </pc:sldMkLst>
        <pc:spChg chg="add mod">
          <ac:chgData name="게스트 사용자" userId="" providerId="Windows Live" clId="Web-{C34D09D5-1ED9-488A-BFEA-B4C28BA62C20}" dt="2021-09-10T06:15:00.838" v="1009" actId="1076"/>
          <ac:spMkLst>
            <pc:docMk/>
            <pc:sldMk cId="20099180" sldId="274"/>
            <ac:spMk id="3" creationId="{48F088AF-3239-4515-B146-AF95BCB57CDD}"/>
          </ac:spMkLst>
        </pc:spChg>
        <pc:spChg chg="mod">
          <ac:chgData name="게스트 사용자" userId="" providerId="Windows Live" clId="Web-{C34D09D5-1ED9-488A-BFEA-B4C28BA62C20}" dt="2021-09-10T05:37:56.730" v="68" actId="20577"/>
          <ac:spMkLst>
            <pc:docMk/>
            <pc:sldMk cId="20099180" sldId="274"/>
            <ac:spMk id="4" creationId="{5CCAC662-376D-44F7-8DC7-26539C7C1325}"/>
          </ac:spMkLst>
        </pc:spChg>
        <pc:spChg chg="add mod">
          <ac:chgData name="게스트 사용자" userId="" providerId="Windows Live" clId="Web-{C34D09D5-1ED9-488A-BFEA-B4C28BA62C20}" dt="2021-09-10T06:17:26.622" v="1280" actId="14100"/>
          <ac:spMkLst>
            <pc:docMk/>
            <pc:sldMk cId="20099180" sldId="274"/>
            <ac:spMk id="5" creationId="{5DAA5DDF-3857-48F5-BAE0-0284CC1DBAB8}"/>
          </ac:spMkLst>
        </pc:spChg>
        <pc:spChg chg="add mod">
          <ac:chgData name="게스트 사용자" userId="" providerId="Windows Live" clId="Web-{C34D09D5-1ED9-488A-BFEA-B4C28BA62C20}" dt="2021-09-10T06:15:09.479" v="1013" actId="1076"/>
          <ac:spMkLst>
            <pc:docMk/>
            <pc:sldMk cId="20099180" sldId="274"/>
            <ac:spMk id="6" creationId="{A12D8EE4-24C3-4FF5-B22E-BD1D064C67DA}"/>
          </ac:spMkLst>
        </pc:spChg>
      </pc:sldChg>
      <pc:sldChg chg="modSp add ord replId">
        <pc:chgData name="게스트 사용자" userId="" providerId="Windows Live" clId="Web-{C34D09D5-1ED9-488A-BFEA-B4C28BA62C20}" dt="2021-09-10T06:30:51.842" v="1351" actId="20577"/>
        <pc:sldMkLst>
          <pc:docMk/>
          <pc:sldMk cId="2408175988" sldId="275"/>
        </pc:sldMkLst>
        <pc:spChg chg="mod">
          <ac:chgData name="게스트 사용자" userId="" providerId="Windows Live" clId="Web-{C34D09D5-1ED9-488A-BFEA-B4C28BA62C20}" dt="2021-09-10T06:30:51.842" v="1351" actId="20577"/>
          <ac:spMkLst>
            <pc:docMk/>
            <pc:sldMk cId="2408175988" sldId="275"/>
            <ac:spMk id="9" creationId="{00000000-0000-0000-0000-000000000000}"/>
          </ac:spMkLst>
        </pc:spChg>
      </pc:sldChg>
      <pc:sldChg chg="addSp delSp modSp add ord replId modNotes">
        <pc:chgData name="게스트 사용자" userId="" providerId="Windows Live" clId="Web-{C34D09D5-1ED9-488A-BFEA-B4C28BA62C20}" dt="2021-09-10T08:41:17.649" v="3222"/>
        <pc:sldMkLst>
          <pc:docMk/>
          <pc:sldMk cId="240884290" sldId="276"/>
        </pc:sldMkLst>
        <pc:spChg chg="del">
          <ac:chgData name="게스트 사용자" userId="" providerId="Windows Live" clId="Web-{C34D09D5-1ED9-488A-BFEA-B4C28BA62C20}" dt="2021-09-10T08:14:16.628" v="2943"/>
          <ac:spMkLst>
            <pc:docMk/>
            <pc:sldMk cId="240884290" sldId="276"/>
            <ac:spMk id="2" creationId="{00000000-0000-0000-0000-000000000000}"/>
          </ac:spMkLst>
        </pc:spChg>
        <pc:spChg chg="add mod ord">
          <ac:chgData name="게스트 사용자" userId="" providerId="Windows Live" clId="Web-{C34D09D5-1ED9-488A-BFEA-B4C28BA62C20}" dt="2021-09-10T08:28:12.193" v="3092" actId="14100"/>
          <ac:spMkLst>
            <pc:docMk/>
            <pc:sldMk cId="240884290" sldId="276"/>
            <ac:spMk id="3" creationId="{2DB85B4B-D5B9-449A-8B4B-0C66451BFAC8}"/>
          </ac:spMkLst>
        </pc:spChg>
        <pc:spChg chg="add del">
          <ac:chgData name="게스트 사용자" userId="" providerId="Windows Live" clId="Web-{C34D09D5-1ED9-488A-BFEA-B4C28BA62C20}" dt="2021-09-10T08:16:37.959" v="2947"/>
          <ac:spMkLst>
            <pc:docMk/>
            <pc:sldMk cId="240884290" sldId="276"/>
            <ac:spMk id="3" creationId="{92F52749-B9D1-4FAA-AF5E-BCE1C575882E}"/>
          </ac:spMkLst>
        </pc:spChg>
        <pc:spChg chg="del">
          <ac:chgData name="게스트 사용자" userId="" providerId="Windows Live" clId="Web-{C34D09D5-1ED9-488A-BFEA-B4C28BA62C20}" dt="2021-09-10T06:33:06.876" v="1523"/>
          <ac:spMkLst>
            <pc:docMk/>
            <pc:sldMk cId="240884290" sldId="276"/>
            <ac:spMk id="3" creationId="{CD73675F-6485-4C0E-9132-8E497E6C187D}"/>
          </ac:spMkLst>
        </pc:spChg>
        <pc:spChg chg="del mod">
          <ac:chgData name="게스트 사용자" userId="" providerId="Windows Live" clId="Web-{C34D09D5-1ED9-488A-BFEA-B4C28BA62C20}" dt="2021-09-10T06:40:17.557" v="2151"/>
          <ac:spMkLst>
            <pc:docMk/>
            <pc:sldMk cId="240884290" sldId="276"/>
            <ac:spMk id="5" creationId="{5059436E-F774-4114-9636-E5ACE16D9365}"/>
          </ac:spMkLst>
        </pc:spChg>
        <pc:spChg chg="add mod">
          <ac:chgData name="게스트 사용자" userId="" providerId="Windows Live" clId="Web-{C34D09D5-1ED9-488A-BFEA-B4C28BA62C20}" dt="2021-09-10T08:17:17.069" v="2964" actId="1076"/>
          <ac:spMkLst>
            <pc:docMk/>
            <pc:sldMk cId="240884290" sldId="276"/>
            <ac:spMk id="6" creationId="{7E29F32D-ACC5-49EB-A381-EC7F3783CBF1}"/>
          </ac:spMkLst>
        </pc:spChg>
        <pc:spChg chg="add del mod">
          <ac:chgData name="게스트 사용자" userId="" providerId="Windows Live" clId="Web-{C34D09D5-1ED9-488A-BFEA-B4C28BA62C20}" dt="2021-09-10T08:17:27.273" v="2974"/>
          <ac:spMkLst>
            <pc:docMk/>
            <pc:sldMk cId="240884290" sldId="276"/>
            <ac:spMk id="7" creationId="{8A39335B-9C28-4B1A-A6B3-02E0C6D4D1AA}"/>
          </ac:spMkLst>
        </pc:spChg>
        <pc:spChg chg="add del mod">
          <ac:chgData name="게스트 사용자" userId="" providerId="Windows Live" clId="Web-{C34D09D5-1ED9-488A-BFEA-B4C28BA62C20}" dt="2021-09-10T08:17:25.194" v="2972"/>
          <ac:spMkLst>
            <pc:docMk/>
            <pc:sldMk cId="240884290" sldId="276"/>
            <ac:spMk id="8" creationId="{2A2C0A0D-CBF5-45EF-A2D1-46FD4EC10542}"/>
          </ac:spMkLst>
        </pc:spChg>
        <pc:spChg chg="add mod ord">
          <ac:chgData name="게스트 사용자" userId="" providerId="Windows Live" clId="Web-{C34D09D5-1ED9-488A-BFEA-B4C28BA62C20}" dt="2021-09-10T08:28:03.177" v="3090"/>
          <ac:spMkLst>
            <pc:docMk/>
            <pc:sldMk cId="240884290" sldId="276"/>
            <ac:spMk id="9" creationId="{1549032A-DE8E-44BA-A180-3E754D5F92CC}"/>
          </ac:spMkLst>
        </pc:spChg>
        <pc:spChg chg="add del mod">
          <ac:chgData name="게스트 사용자" userId="" providerId="Windows Live" clId="Web-{C34D09D5-1ED9-488A-BFEA-B4C28BA62C20}" dt="2021-09-10T08:17:20.804" v="2970"/>
          <ac:spMkLst>
            <pc:docMk/>
            <pc:sldMk cId="240884290" sldId="276"/>
            <ac:spMk id="9" creationId="{77308A73-C824-45AC-84C9-BFCE777483E9}"/>
          </ac:spMkLst>
        </pc:spChg>
        <pc:spChg chg="add mod">
          <ac:chgData name="게스트 사용자" userId="" providerId="Windows Live" clId="Web-{C34D09D5-1ED9-488A-BFEA-B4C28BA62C20}" dt="2021-09-10T08:29:28.007" v="3129" actId="1076"/>
          <ac:spMkLst>
            <pc:docMk/>
            <pc:sldMk cId="240884290" sldId="276"/>
            <ac:spMk id="10" creationId="{5EE5C741-7388-4D2D-B9EA-50E0118AAA32}"/>
          </ac:spMkLst>
        </pc:spChg>
        <pc:spChg chg="add del">
          <ac:chgData name="게스트 사용자" userId="" providerId="Windows Live" clId="Web-{C34D09D5-1ED9-488A-BFEA-B4C28BA62C20}" dt="2021-09-10T08:29:44.633" v="3132"/>
          <ac:spMkLst>
            <pc:docMk/>
            <pc:sldMk cId="240884290" sldId="276"/>
            <ac:spMk id="11" creationId="{044DBA27-31D5-4F39-8698-92889AD5A713}"/>
          </ac:spMkLst>
        </pc:spChg>
        <pc:spChg chg="mod">
          <ac:chgData name="게스트 사용자" userId="" providerId="Windows Live" clId="Web-{C34D09D5-1ED9-488A-BFEA-B4C28BA62C20}" dt="2021-09-10T06:30:58.045" v="1356" actId="20577"/>
          <ac:spMkLst>
            <pc:docMk/>
            <pc:sldMk cId="240884290" sldId="276"/>
            <ac:spMk id="12" creationId="{00000000-0000-0000-0000-000000000000}"/>
          </ac:spMkLst>
        </pc:spChg>
        <pc:spChg chg="add mod">
          <ac:chgData name="게스트 사용자" userId="" providerId="Windows Live" clId="Web-{C34D09D5-1ED9-488A-BFEA-B4C28BA62C20}" dt="2021-09-10T08:27:18.583" v="3076" actId="1076"/>
          <ac:spMkLst>
            <pc:docMk/>
            <pc:sldMk cId="240884290" sldId="276"/>
            <ac:spMk id="17" creationId="{411D0FAE-CC9A-4F90-8C86-5DE6D35DF9D4}"/>
          </ac:spMkLst>
        </pc:spChg>
        <pc:spChg chg="mod">
          <ac:chgData name="게스트 사용자" userId="" providerId="Windows Live" clId="Web-{C34D09D5-1ED9-488A-BFEA-B4C28BA62C20}" dt="2021-09-10T08:29:36.023" v="3131" actId="1076"/>
          <ac:spMkLst>
            <pc:docMk/>
            <pc:sldMk cId="240884290" sldId="276"/>
            <ac:spMk id="20" creationId="{8987B520-5B27-44DA-98D6-7459B8E531ED}"/>
          </ac:spMkLst>
        </pc:spChg>
        <pc:spChg chg="mod topLvl">
          <ac:chgData name="게스트 사용자" userId="" providerId="Windows Live" clId="Web-{C34D09D5-1ED9-488A-BFEA-B4C28BA62C20}" dt="2021-09-10T08:18:43.259" v="3018" actId="1076"/>
          <ac:spMkLst>
            <pc:docMk/>
            <pc:sldMk cId="240884290" sldId="276"/>
            <ac:spMk id="21" creationId="{EFB63253-9A8F-41AE-AF69-AD1AA51B2C9C}"/>
          </ac:spMkLst>
        </pc:spChg>
        <pc:spChg chg="mod">
          <ac:chgData name="게스트 사용자" userId="" providerId="Windows Live" clId="Web-{C34D09D5-1ED9-488A-BFEA-B4C28BA62C20}" dt="2021-09-10T08:28:14.412" v="3093" actId="1076"/>
          <ac:spMkLst>
            <pc:docMk/>
            <pc:sldMk cId="240884290" sldId="276"/>
            <ac:spMk id="22" creationId="{70AE19BD-8EC8-4F6B-AABE-8909288E5DFC}"/>
          </ac:spMkLst>
        </pc:spChg>
        <pc:spChg chg="mod topLvl">
          <ac:chgData name="게스트 사용자" userId="" providerId="Windows Live" clId="Web-{C34D09D5-1ED9-488A-BFEA-B4C28BA62C20}" dt="2021-09-10T08:17:49.882" v="2990"/>
          <ac:spMkLst>
            <pc:docMk/>
            <pc:sldMk cId="240884290" sldId="276"/>
            <ac:spMk id="30" creationId="{EF6ABF84-B766-492D-9AF5-5EACD073A16F}"/>
          </ac:spMkLst>
        </pc:spChg>
        <pc:spChg chg="mod">
          <ac:chgData name="게스트 사용자" userId="" providerId="Windows Live" clId="Web-{C34D09D5-1ED9-488A-BFEA-B4C28BA62C20}" dt="2021-09-10T08:18:27.415" v="3010" actId="1076"/>
          <ac:spMkLst>
            <pc:docMk/>
            <pc:sldMk cId="240884290" sldId="276"/>
            <ac:spMk id="34" creationId="{F2F4618B-9887-44D0-98B3-E1D37DF0EC44}"/>
          </ac:spMkLst>
        </pc:spChg>
        <pc:spChg chg="mod">
          <ac:chgData name="게스트 사용자" userId="" providerId="Windows Live" clId="Web-{C34D09D5-1ED9-488A-BFEA-B4C28BA62C20}" dt="2021-09-10T08:18:48.977" v="3020" actId="1076"/>
          <ac:spMkLst>
            <pc:docMk/>
            <pc:sldMk cId="240884290" sldId="276"/>
            <ac:spMk id="36" creationId="{F56EA912-2C0E-4B57-B04D-111831D1F0FC}"/>
          </ac:spMkLst>
        </pc:spChg>
        <pc:spChg chg="mod">
          <ac:chgData name="게스트 사용자" userId="" providerId="Windows Live" clId="Web-{C34D09D5-1ED9-488A-BFEA-B4C28BA62C20}" dt="2021-09-10T08:18:57.071" v="3022" actId="1076"/>
          <ac:spMkLst>
            <pc:docMk/>
            <pc:sldMk cId="240884290" sldId="276"/>
            <ac:spMk id="39" creationId="{7B9D22F1-7F27-440B-9C56-6FECE1AD583E}"/>
          </ac:spMkLst>
        </pc:spChg>
        <pc:spChg chg="add mod">
          <ac:chgData name="게스트 사용자" userId="" providerId="Windows Live" clId="Web-{C34D09D5-1ED9-488A-BFEA-B4C28BA62C20}" dt="2021-09-10T08:19:42.010" v="3062" actId="20577"/>
          <ac:spMkLst>
            <pc:docMk/>
            <pc:sldMk cId="240884290" sldId="276"/>
            <ac:spMk id="44" creationId="{CB1720F4-8DBF-4312-BE4B-D0A80ECB8930}"/>
          </ac:spMkLst>
        </pc:spChg>
        <pc:grpChg chg="add mod">
          <ac:chgData name="게스트 사용자" userId="" providerId="Windows Live" clId="Web-{C34D09D5-1ED9-488A-BFEA-B4C28BA62C20}" dt="2021-09-10T08:27:08.270" v="3070" actId="1076"/>
          <ac:grpSpMkLst>
            <pc:docMk/>
            <pc:sldMk cId="240884290" sldId="276"/>
            <ac:grpSpMk id="16" creationId="{B43AA46D-C0D3-4E8E-82B4-6014E336ABE6}"/>
          </ac:grpSpMkLst>
        </pc:grpChg>
        <pc:grpChg chg="add del mod">
          <ac:chgData name="게스트 사용자" userId="" providerId="Windows Live" clId="Web-{C34D09D5-1ED9-488A-BFEA-B4C28BA62C20}" dt="2021-09-10T08:18:09.867" v="2999"/>
          <ac:grpSpMkLst>
            <pc:docMk/>
            <pc:sldMk cId="240884290" sldId="276"/>
            <ac:grpSpMk id="18" creationId="{4DC77CD3-9D6B-4D81-BECE-BF8C8E647565}"/>
          </ac:grpSpMkLst>
        </pc:grpChg>
        <pc:grpChg chg="add del mod">
          <ac:chgData name="게스트 사용자" userId="" providerId="Windows Live" clId="Web-{C34D09D5-1ED9-488A-BFEA-B4C28BA62C20}" dt="2021-09-10T08:18:07.273" v="2997"/>
          <ac:grpSpMkLst>
            <pc:docMk/>
            <pc:sldMk cId="240884290" sldId="276"/>
            <ac:grpSpMk id="22" creationId="{D6CDFD89-FC46-4161-A707-10C92ED1B676}"/>
          </ac:grpSpMkLst>
        </pc:grpChg>
        <pc:grpChg chg="add del mod">
          <ac:chgData name="게스트 사용자" userId="" providerId="Windows Live" clId="Web-{C34D09D5-1ED9-488A-BFEA-B4C28BA62C20}" dt="2021-09-10T08:18:08.039" v="2998"/>
          <ac:grpSpMkLst>
            <pc:docMk/>
            <pc:sldMk cId="240884290" sldId="276"/>
            <ac:grpSpMk id="25" creationId="{ACE4AAE2-AB54-46A5-A1E8-2E97E0FA4317}"/>
          </ac:grpSpMkLst>
        </pc:grpChg>
        <pc:grpChg chg="add del mod">
          <ac:chgData name="게스트 사용자" userId="" providerId="Windows Live" clId="Web-{C34D09D5-1ED9-488A-BFEA-B4C28BA62C20}" dt="2021-09-10T08:18:06.492" v="2996"/>
          <ac:grpSpMkLst>
            <pc:docMk/>
            <pc:sldMk cId="240884290" sldId="276"/>
            <ac:grpSpMk id="28" creationId="{94E7AF6A-C4F8-4F51-9E44-AD0124B074AC}"/>
          </ac:grpSpMkLst>
        </pc:grpChg>
        <pc:grpChg chg="add mod">
          <ac:chgData name="게스트 사용자" userId="" providerId="Windows Live" clId="Web-{C34D09D5-1ED9-488A-BFEA-B4C28BA62C20}" dt="2021-09-10T08:27:21.989" v="3077" actId="1076"/>
          <ac:grpSpMkLst>
            <pc:docMk/>
            <pc:sldMk cId="240884290" sldId="276"/>
            <ac:grpSpMk id="31" creationId="{F3C922FB-28B6-4769-BF68-B268CA1A56E0}"/>
          </ac:grpSpMkLst>
        </pc:grpChg>
        <pc:grpChg chg="add del mod">
          <ac:chgData name="게스트 사용자" userId="" providerId="Windows Live" clId="Web-{C34D09D5-1ED9-488A-BFEA-B4C28BA62C20}" dt="2021-09-10T08:18:32.024" v="3012"/>
          <ac:grpSpMkLst>
            <pc:docMk/>
            <pc:sldMk cId="240884290" sldId="276"/>
            <ac:grpSpMk id="32" creationId="{FF43D2F0-5B9B-4C0D-8168-A57A3BE7D53B}"/>
          </ac:grpSpMkLst>
        </pc:grpChg>
        <pc:grpChg chg="add mod">
          <ac:chgData name="게스트 사용자" userId="" providerId="Windows Live" clId="Web-{C34D09D5-1ED9-488A-BFEA-B4C28BA62C20}" dt="2021-09-10T08:27:25.411" v="3078" actId="1076"/>
          <ac:grpSpMkLst>
            <pc:docMk/>
            <pc:sldMk cId="240884290" sldId="276"/>
            <ac:grpSpMk id="35" creationId="{D04AD676-07D9-4FF5-9C47-F1B0CA098E22}"/>
          </ac:grpSpMkLst>
        </pc:grpChg>
        <pc:grpChg chg="add mod">
          <ac:chgData name="게스트 사용자" userId="" providerId="Windows Live" clId="Web-{C34D09D5-1ED9-488A-BFEA-B4C28BA62C20}" dt="2021-09-10T08:27:14.489" v="3074" actId="1076"/>
          <ac:grpSpMkLst>
            <pc:docMk/>
            <pc:sldMk cId="240884290" sldId="276"/>
            <ac:grpSpMk id="38" creationId="{42C02A7F-1370-4605-A706-7D601A5ADD52}"/>
          </ac:grpSpMkLst>
        </pc:grpChg>
        <pc:grpChg chg="add mod">
          <ac:chgData name="게스트 사용자" userId="" providerId="Windows Live" clId="Web-{C34D09D5-1ED9-488A-BFEA-B4C28BA62C20}" dt="2021-09-10T08:29:36.008" v="3130" actId="1076"/>
          <ac:grpSpMkLst>
            <pc:docMk/>
            <pc:sldMk cId="240884290" sldId="276"/>
            <ac:grpSpMk id="41" creationId="{6C6F55C5-D035-4B84-8378-710F0FE7695D}"/>
          </ac:grpSpMkLst>
        </pc:grpChg>
        <pc:graphicFrameChg chg="del mod modGraphic">
          <ac:chgData name="게스트 사용자" userId="" providerId="Windows Live" clId="Web-{C34D09D5-1ED9-488A-BFEA-B4C28BA62C20}" dt="2021-09-10T06:41:20.652" v="2158"/>
          <ac:graphicFrameMkLst>
            <pc:docMk/>
            <pc:sldMk cId="240884290" sldId="276"/>
            <ac:graphicFrameMk id="6" creationId="{3AAA22A9-5E7E-4A22-AD32-0AE826DAE270}"/>
          </ac:graphicFrameMkLst>
        </pc:graphicFrameChg>
        <pc:picChg chg="add mod">
          <ac:chgData name="게스트 사용자" userId="" providerId="Windows Live" clId="Web-{C34D09D5-1ED9-488A-BFEA-B4C28BA62C20}" dt="2021-09-10T08:19:08.087" v="3026" actId="14100"/>
          <ac:picMkLst>
            <pc:docMk/>
            <pc:sldMk cId="240884290" sldId="276"/>
            <ac:picMk id="4" creationId="{A7EFA6CE-B5DD-4CD6-A27A-802B330BB7A9}"/>
          </ac:picMkLst>
        </pc:picChg>
        <pc:picChg chg="add mod">
          <ac:chgData name="게스트 사용자" userId="" providerId="Windows Live" clId="Web-{C34D09D5-1ED9-488A-BFEA-B4C28BA62C20}" dt="2021-09-10T08:17:37.398" v="2980" actId="1076"/>
          <ac:picMkLst>
            <pc:docMk/>
            <pc:sldMk cId="240884290" sldId="276"/>
            <ac:picMk id="5" creationId="{CE84BCAD-B6BC-415D-A42F-C5BF339986C2}"/>
          </ac:picMkLst>
        </pc:picChg>
        <pc:picChg chg="add del mod">
          <ac:chgData name="게스트 사용자" userId="" providerId="Windows Live" clId="Web-{C34D09D5-1ED9-488A-BFEA-B4C28BA62C20}" dt="2021-09-10T08:27:33.067" v="3082"/>
          <ac:picMkLst>
            <pc:docMk/>
            <pc:sldMk cId="240884290" sldId="276"/>
            <ac:picMk id="7" creationId="{A36AB0E3-C240-485B-B43A-65E28D41A9B3}"/>
          </ac:picMkLst>
        </pc:picChg>
        <pc:picChg chg="add del mod">
          <ac:chgData name="게스트 사용자" userId="" providerId="Windows Live" clId="Web-{C34D09D5-1ED9-488A-BFEA-B4C28BA62C20}" dt="2021-09-10T08:27:43.099" v="3084"/>
          <ac:picMkLst>
            <pc:docMk/>
            <pc:sldMk cId="240884290" sldId="276"/>
            <ac:picMk id="8" creationId="{08763EEF-7915-45B8-84B1-A2125802227B}"/>
          </ac:picMkLst>
        </pc:picChg>
        <pc:picChg chg="del topLvl">
          <ac:chgData name="게스트 사용자" userId="" providerId="Windows Live" clId="Web-{C34D09D5-1ED9-488A-BFEA-B4C28BA62C20}" dt="2021-09-10T08:18:09.867" v="2999"/>
          <ac:picMkLst>
            <pc:docMk/>
            <pc:sldMk cId="240884290" sldId="276"/>
            <ac:picMk id="20" creationId="{EECEBCEE-B969-4CD7-9C13-D1E3CE26F076}"/>
          </ac:picMkLst>
        </pc:picChg>
        <pc:picChg chg="add del mod topLvl">
          <ac:chgData name="게스트 사용자" userId="" providerId="Windows Live" clId="Web-{C34D09D5-1ED9-488A-BFEA-B4C28BA62C20}" dt="2021-09-10T08:17:49.882" v="2990"/>
          <ac:picMkLst>
            <pc:docMk/>
            <pc:sldMk cId="240884290" sldId="276"/>
            <ac:picMk id="29" creationId="{2FF556FF-7E38-4BBB-8EA7-A7260D84FEAF}"/>
          </ac:picMkLst>
        </pc:picChg>
        <pc:inkChg chg="add del">
          <ac:chgData name="게스트 사용자" userId="" providerId="Windows Live" clId="Web-{C34D09D5-1ED9-488A-BFEA-B4C28BA62C20}" dt="2021-09-10T06:51:32.134" v="2350"/>
          <ac:inkMkLst>
            <pc:docMk/>
            <pc:sldMk cId="240884290" sldId="276"/>
            <ac:inkMk id="3" creationId="{0C784581-CFBC-462B-B521-EB3E31F5F5F6}"/>
          </ac:inkMkLst>
        </pc:inkChg>
        <pc:inkChg chg="add del">
          <ac:chgData name="게스트 사용자" userId="" providerId="Windows Live" clId="Web-{C34D09D5-1ED9-488A-BFEA-B4C28BA62C20}" dt="2021-09-10T06:51:29.587" v="2348"/>
          <ac:inkMkLst>
            <pc:docMk/>
            <pc:sldMk cId="240884290" sldId="276"/>
            <ac:inkMk id="5" creationId="{2532FDE5-99F7-48D5-A4CA-3666130FAE6B}"/>
          </ac:inkMkLst>
        </pc:inkChg>
        <pc:inkChg chg="add del">
          <ac:chgData name="게스트 사용자" userId="" providerId="Windows Live" clId="Web-{C34D09D5-1ED9-488A-BFEA-B4C28BA62C20}" dt="2021-09-10T06:51:31.149" v="2349"/>
          <ac:inkMkLst>
            <pc:docMk/>
            <pc:sldMk cId="240884290" sldId="276"/>
            <ac:inkMk id="6" creationId="{64078C9C-658C-4033-9A74-9E6DC055113C}"/>
          </ac:inkMkLst>
        </pc:inkChg>
        <pc:inkChg chg="add del mod">
          <ac:chgData name="게스트 사용자" userId="" providerId="Windows Live" clId="Web-{C34D09D5-1ED9-488A-BFEA-B4C28BA62C20}" dt="2021-09-10T08:17:26.194" v="2973"/>
          <ac:inkMkLst>
            <pc:docMk/>
            <pc:sldMk cId="240884290" sldId="276"/>
            <ac:inkMk id="10" creationId="{F527C481-0E7C-4B2A-96EA-AEA8F6D834DD}"/>
          </ac:inkMkLst>
        </pc:inkChg>
        <pc:inkChg chg="add del mod">
          <ac:chgData name="게스트 사용자" userId="" providerId="Windows Live" clId="Web-{C34D09D5-1ED9-488A-BFEA-B4C28BA62C20}" dt="2021-09-10T08:17:20.804" v="2969"/>
          <ac:inkMkLst>
            <pc:docMk/>
            <pc:sldMk cId="240884290" sldId="276"/>
            <ac:inkMk id="11" creationId="{B6802779-A140-4CF9-B40E-F3BDEE202029}"/>
          </ac:inkMkLst>
        </pc:inkChg>
        <pc:inkChg chg="add del mod">
          <ac:chgData name="게스트 사용자" userId="" providerId="Windows Live" clId="Web-{C34D09D5-1ED9-488A-BFEA-B4C28BA62C20}" dt="2021-09-10T08:17:20.804" v="2968"/>
          <ac:inkMkLst>
            <pc:docMk/>
            <pc:sldMk cId="240884290" sldId="276"/>
            <ac:inkMk id="13" creationId="{FE6F62F3-74C6-4195-8BB0-E2A399150BEB}"/>
          </ac:inkMkLst>
        </pc:inkChg>
        <pc:inkChg chg="add del mod">
          <ac:chgData name="게스트 사용자" userId="" providerId="Windows Live" clId="Web-{C34D09D5-1ED9-488A-BFEA-B4C28BA62C20}" dt="2021-09-10T08:17:20.804" v="2967"/>
          <ac:inkMkLst>
            <pc:docMk/>
            <pc:sldMk cId="240884290" sldId="276"/>
            <ac:inkMk id="14" creationId="{C32BFA74-061E-4F00-BAB4-5BFECB176327}"/>
          </ac:inkMkLst>
        </pc:inkChg>
        <pc:inkChg chg="add del mod">
          <ac:chgData name="게스트 사용자" userId="" providerId="Windows Live" clId="Web-{C34D09D5-1ED9-488A-BFEA-B4C28BA62C20}" dt="2021-09-10T08:17:23.413" v="2971"/>
          <ac:inkMkLst>
            <pc:docMk/>
            <pc:sldMk cId="240884290" sldId="276"/>
            <ac:inkMk id="15" creationId="{BE385E8B-D25D-4616-8CBF-50B24F4F561A}"/>
          </ac:inkMkLst>
        </pc:inkChg>
        <pc:inkChg chg="add del">
          <ac:chgData name="게스트 사용자" userId="" providerId="Windows Live" clId="Web-{C34D09D5-1ED9-488A-BFEA-B4C28BA62C20}" dt="2021-09-10T06:44:47.563" v="2196"/>
          <ac:inkMkLst>
            <pc:docMk/>
            <pc:sldMk cId="240884290" sldId="276"/>
            <ac:inkMk id="16" creationId="{861F004C-67F6-4EAA-9F16-FA57B7B48202}"/>
          </ac:inkMkLst>
        </pc:inkChg>
        <pc:inkChg chg="add del">
          <ac:chgData name="게스트 사용자" userId="" providerId="Windows Live" clId="Web-{C34D09D5-1ED9-488A-BFEA-B4C28BA62C20}" dt="2021-09-10T06:51:41.962" v="2353"/>
          <ac:inkMkLst>
            <pc:docMk/>
            <pc:sldMk cId="240884290" sldId="276"/>
            <ac:inkMk id="17" creationId="{715028EE-3634-461A-8318-C5E3B41F9E56}"/>
          </ac:inkMkLst>
        </pc:inkChg>
        <pc:inkChg chg="add del">
          <ac:chgData name="게스트 사용자" userId="" providerId="Windows Live" clId="Web-{C34D09D5-1ED9-488A-BFEA-B4C28BA62C20}" dt="2021-09-10T06:42:34.763" v="2188"/>
          <ac:inkMkLst>
            <pc:docMk/>
            <pc:sldMk cId="240884290" sldId="276"/>
            <ac:inkMk id="17" creationId="{7EAB7DF6-3832-4454-A758-A8201D90B2AD}"/>
          </ac:inkMkLst>
        </pc:inkChg>
        <pc:inkChg chg="add del">
          <ac:chgData name="게스트 사용자" userId="" providerId="Windows Live" clId="Web-{C34D09D5-1ED9-488A-BFEA-B4C28BA62C20}" dt="2021-09-10T08:17:20.804" v="2966"/>
          <ac:inkMkLst>
            <pc:docMk/>
            <pc:sldMk cId="240884290" sldId="276"/>
            <ac:inkMk id="19" creationId="{FB65E8BC-D1B0-471A-ADE3-47A9810DC203}"/>
          </ac:inkMkLst>
        </pc:inkChg>
      </pc:sldChg>
      <pc:sldChg chg="modSp add ord replId">
        <pc:chgData name="게스트 사용자" userId="" providerId="Windows Live" clId="Web-{C34D09D5-1ED9-488A-BFEA-B4C28BA62C20}" dt="2021-09-10T07:52:52.005" v="2571" actId="20577"/>
        <pc:sldMkLst>
          <pc:docMk/>
          <pc:sldMk cId="734840598" sldId="277"/>
        </pc:sldMkLst>
        <pc:spChg chg="mod">
          <ac:chgData name="게스트 사용자" userId="" providerId="Windows Live" clId="Web-{C34D09D5-1ED9-488A-BFEA-B4C28BA62C20}" dt="2021-09-10T07:52:52.005" v="2571" actId="20577"/>
          <ac:spMkLst>
            <pc:docMk/>
            <pc:sldMk cId="734840598" sldId="277"/>
            <ac:spMk id="9" creationId="{00000000-0000-0000-0000-000000000000}"/>
          </ac:spMkLst>
        </pc:spChg>
      </pc:sldChg>
      <pc:sldChg chg="add replId modNotes">
        <pc:chgData name="게스트 사용자" userId="" providerId="Windows Live" clId="Web-{C34D09D5-1ED9-488A-BFEA-B4C28BA62C20}" dt="2021-09-10T08:41:36.086" v="3227"/>
        <pc:sldMkLst>
          <pc:docMk/>
          <pc:sldMk cId="4220463746" sldId="278"/>
        </pc:sldMkLst>
      </pc:sldChg>
      <pc:sldChg chg="delSp modSp add replId modNotes">
        <pc:chgData name="게스트 사용자" userId="" providerId="Windows Live" clId="Web-{C34D09D5-1ED9-488A-BFEA-B4C28BA62C20}" dt="2021-09-10T08:41:30.039" v="3225"/>
        <pc:sldMkLst>
          <pc:docMk/>
          <pc:sldMk cId="2915917080" sldId="279"/>
        </pc:sldMkLst>
        <pc:spChg chg="mod">
          <ac:chgData name="게스트 사용자" userId="" providerId="Windows Live" clId="Web-{C34D09D5-1ED9-488A-BFEA-B4C28BA62C20}" dt="2021-09-10T07:59:43.827" v="2773" actId="1076"/>
          <ac:spMkLst>
            <pc:docMk/>
            <pc:sldMk cId="2915917080" sldId="279"/>
            <ac:spMk id="5" creationId="{A76AE50E-8E7D-41C2-AA01-95E0B7F29065}"/>
          </ac:spMkLst>
        </pc:spChg>
        <pc:picChg chg="del">
          <ac:chgData name="게스트 사용자" userId="" providerId="Windows Live" clId="Web-{C34D09D5-1ED9-488A-BFEA-B4C28BA62C20}" dt="2021-09-10T07:51:45.613" v="2488"/>
          <ac:picMkLst>
            <pc:docMk/>
            <pc:sldMk cId="2915917080" sldId="279"/>
            <ac:picMk id="6" creationId="{6FABDE1D-AC8B-44B5-899D-80C8C40A3C83}"/>
          </ac:picMkLst>
        </pc:picChg>
        <pc:picChg chg="del">
          <ac:chgData name="게스트 사용자" userId="" providerId="Windows Live" clId="Web-{C34D09D5-1ED9-488A-BFEA-B4C28BA62C20}" dt="2021-09-10T07:51:46.113" v="2489"/>
          <ac:picMkLst>
            <pc:docMk/>
            <pc:sldMk cId="2915917080" sldId="279"/>
            <ac:picMk id="7" creationId="{2899853A-0222-495D-A4A2-2FB135EEFCED}"/>
          </ac:picMkLst>
        </pc:picChg>
      </pc:sldChg>
      <pc:sldChg chg="add del replId">
        <pc:chgData name="게스트 사용자" userId="" providerId="Windows Live" clId="Web-{C34D09D5-1ED9-488A-BFEA-B4C28BA62C20}" dt="2021-09-10T07:52:20.629" v="2495"/>
        <pc:sldMkLst>
          <pc:docMk/>
          <pc:sldMk cId="815887178" sldId="280"/>
        </pc:sldMkLst>
      </pc:sldChg>
      <pc:sldChg chg="add replId modNotes">
        <pc:chgData name="게스트 사용자" userId="" providerId="Windows Live" clId="Web-{C34D09D5-1ED9-488A-BFEA-B4C28BA62C20}" dt="2021-09-10T08:41:27.477" v="3224"/>
        <pc:sldMkLst>
          <pc:docMk/>
          <pc:sldMk cId="3868143908" sldId="280"/>
        </pc:sldMkLst>
      </pc:sldChg>
      <pc:sldChg chg="addSp delSp modSp add replId modNotes">
        <pc:chgData name="게스트 사용자" userId="" providerId="Windows Live" clId="Web-{C34D09D5-1ED9-488A-BFEA-B4C28BA62C20}" dt="2021-09-10T08:41:41.555" v="3229"/>
        <pc:sldMkLst>
          <pc:docMk/>
          <pc:sldMk cId="2212228049" sldId="281"/>
        </pc:sldMkLst>
        <pc:spChg chg="mod">
          <ac:chgData name="게스트 사용자" userId="" providerId="Windows Live" clId="Web-{C34D09D5-1ED9-488A-BFEA-B4C28BA62C20}" dt="2021-09-10T07:54:02.413" v="2614" actId="1076"/>
          <ac:spMkLst>
            <pc:docMk/>
            <pc:sldMk cId="2212228049" sldId="281"/>
            <ac:spMk id="5" creationId="{A76AE50E-8E7D-41C2-AA01-95E0B7F29065}"/>
          </ac:spMkLst>
        </pc:spChg>
        <pc:picChg chg="del">
          <ac:chgData name="게스트 사용자" userId="" providerId="Windows Live" clId="Web-{C34D09D5-1ED9-488A-BFEA-B4C28BA62C20}" dt="2021-09-10T07:53:55.788" v="2600"/>
          <ac:picMkLst>
            <pc:docMk/>
            <pc:sldMk cId="2212228049" sldId="281"/>
            <ac:picMk id="3" creationId="{D136E521-7F06-48FD-B560-B8846109FFAA}"/>
          </ac:picMkLst>
        </pc:picChg>
        <pc:picChg chg="add mod">
          <ac:chgData name="게스트 사용자" userId="" providerId="Windows Live" clId="Web-{C34D09D5-1ED9-488A-BFEA-B4C28BA62C20}" dt="2021-09-10T07:54:43.695" v="2616" actId="1076"/>
          <ac:picMkLst>
            <pc:docMk/>
            <pc:sldMk cId="2212228049" sldId="281"/>
            <ac:picMk id="6" creationId="{A1357D67-AF51-4347-AC62-3DD6D8577678}"/>
          </ac:picMkLst>
        </pc:picChg>
        <pc:picChg chg="add mod">
          <ac:chgData name="게스트 사용자" userId="" providerId="Windows Live" clId="Web-{C34D09D5-1ED9-488A-BFEA-B4C28BA62C20}" dt="2021-09-10T07:54:45.336" v="2618" actId="1076"/>
          <ac:picMkLst>
            <pc:docMk/>
            <pc:sldMk cId="2212228049" sldId="281"/>
            <ac:picMk id="7" creationId="{E5AA3E55-9A9F-45EB-9403-5167355F082A}"/>
          </ac:picMkLst>
        </pc:picChg>
      </pc:sldChg>
      <pc:sldChg chg="add del replId">
        <pc:chgData name="게스트 사용자" userId="" providerId="Windows Live" clId="Web-{C34D09D5-1ED9-488A-BFEA-B4C28BA62C20}" dt="2021-09-10T07:53:40.959" v="2598"/>
        <pc:sldMkLst>
          <pc:docMk/>
          <pc:sldMk cId="3214156920" sldId="281"/>
        </pc:sldMkLst>
      </pc:sldChg>
      <pc:sldChg chg="delSp modSp add replId modNotes">
        <pc:chgData name="게스트 사용자" userId="" providerId="Windows Live" clId="Web-{C34D09D5-1ED9-488A-BFEA-B4C28BA62C20}" dt="2021-09-10T08:41:46.071" v="3231"/>
        <pc:sldMkLst>
          <pc:docMk/>
          <pc:sldMk cId="2587923656" sldId="282"/>
        </pc:sldMkLst>
        <pc:spChg chg="mod">
          <ac:chgData name="게스트 사용자" userId="" providerId="Windows Live" clId="Web-{C34D09D5-1ED9-488A-BFEA-B4C28BA62C20}" dt="2021-09-10T08:01:41.314" v="2890" actId="20577"/>
          <ac:spMkLst>
            <pc:docMk/>
            <pc:sldMk cId="2587923656" sldId="282"/>
            <ac:spMk id="5" creationId="{FD4D5A7A-7C18-43FA-AF28-1F384509FF30}"/>
          </ac:spMkLst>
        </pc:spChg>
        <pc:spChg chg="del">
          <ac:chgData name="게스트 사용자" userId="" providerId="Windows Live" clId="Web-{C34D09D5-1ED9-488A-BFEA-B4C28BA62C20}" dt="2021-09-10T08:01:27.923" v="2877"/>
          <ac:spMkLst>
            <pc:docMk/>
            <pc:sldMk cId="2587923656" sldId="282"/>
            <ac:spMk id="6" creationId="{82FCA758-F71F-4D8B-8550-8CA4028BB837}"/>
          </ac:spMkLst>
        </pc:spChg>
        <pc:spChg chg="del">
          <ac:chgData name="게스트 사용자" userId="" providerId="Windows Live" clId="Web-{C34D09D5-1ED9-488A-BFEA-B4C28BA62C20}" dt="2021-09-10T08:01:27.923" v="2876"/>
          <ac:spMkLst>
            <pc:docMk/>
            <pc:sldMk cId="2587923656" sldId="282"/>
            <ac:spMk id="7" creationId="{60ADE213-082E-49E7-B108-D4A459C6D08D}"/>
          </ac:spMkLst>
        </pc:spChg>
        <pc:spChg chg="del">
          <ac:chgData name="게스트 사용자" userId="" providerId="Windows Live" clId="Web-{C34D09D5-1ED9-488A-BFEA-B4C28BA62C20}" dt="2021-09-10T08:01:26.642" v="2875"/>
          <ac:spMkLst>
            <pc:docMk/>
            <pc:sldMk cId="2587923656" sldId="282"/>
            <ac:spMk id="8" creationId="{451F3E6A-F66B-4F40-B4C5-5E88CE8A3095}"/>
          </ac:spMkLst>
        </pc:spChg>
        <pc:cxnChg chg="del">
          <ac:chgData name="게스트 사용자" userId="" providerId="Windows Live" clId="Web-{C34D09D5-1ED9-488A-BFEA-B4C28BA62C20}" dt="2021-09-10T08:01:26.642" v="2874"/>
          <ac:cxnSpMkLst>
            <pc:docMk/>
            <pc:sldMk cId="2587923656" sldId="282"/>
            <ac:cxnSpMk id="3" creationId="{DEBB7117-815C-4583-AB98-258C8F3F47CA}"/>
          </ac:cxnSpMkLst>
        </pc:cxnChg>
      </pc:sldChg>
      <pc:sldChg chg="addSp delSp modSp add ord replId modNotes">
        <pc:chgData name="게스트 사용자" userId="" providerId="Windows Live" clId="Web-{C34D09D5-1ED9-488A-BFEA-B4C28BA62C20}" dt="2021-09-10T08:45:27.998" v="3236"/>
        <pc:sldMkLst>
          <pc:docMk/>
          <pc:sldMk cId="3407456675" sldId="283"/>
        </pc:sldMkLst>
        <pc:spChg chg="mod">
          <ac:chgData name="게스트 사용자" userId="" providerId="Windows Live" clId="Web-{C34D09D5-1ED9-488A-BFEA-B4C28BA62C20}" dt="2021-09-10T08:35:41.641" v="3172" actId="20577"/>
          <ac:spMkLst>
            <pc:docMk/>
            <pc:sldMk cId="3407456675" sldId="283"/>
            <ac:spMk id="2" creationId="{078DDCF3-CAB8-42E9-8A31-9A17D79B31B7}"/>
          </ac:spMkLst>
        </pc:spChg>
        <pc:spChg chg="del mod">
          <ac:chgData name="게스트 사용자" userId="" providerId="Windows Live" clId="Web-{C34D09D5-1ED9-488A-BFEA-B4C28BA62C20}" dt="2021-09-10T08:37:02.283" v="3195"/>
          <ac:spMkLst>
            <pc:docMk/>
            <pc:sldMk cId="3407456675" sldId="283"/>
            <ac:spMk id="4" creationId="{5CCAC662-376D-44F7-8DC7-26539C7C1325}"/>
          </ac:spMkLst>
        </pc:spChg>
        <pc:spChg chg="del">
          <ac:chgData name="게스트 사용자" userId="" providerId="Windows Live" clId="Web-{C34D09D5-1ED9-488A-BFEA-B4C28BA62C20}" dt="2021-09-10T08:35:46.485" v="3176"/>
          <ac:spMkLst>
            <pc:docMk/>
            <pc:sldMk cId="3407456675" sldId="283"/>
            <ac:spMk id="5" creationId="{A76AE50E-8E7D-41C2-AA01-95E0B7F29065}"/>
          </ac:spMkLst>
        </pc:spChg>
        <pc:spChg chg="add mod">
          <ac:chgData name="게스트 사용자" userId="" providerId="Windows Live" clId="Web-{C34D09D5-1ED9-488A-BFEA-B4C28BA62C20}" dt="2021-09-10T08:39:11.411" v="3215" actId="1076"/>
          <ac:spMkLst>
            <pc:docMk/>
            <pc:sldMk cId="3407456675" sldId="283"/>
            <ac:spMk id="19" creationId="{2BCB72AD-E355-4F51-AAE7-087F9FCFDDC3}"/>
          </ac:spMkLst>
        </pc:spChg>
        <pc:picChg chg="add mod">
          <ac:chgData name="게스트 사용자" userId="" providerId="Windows Live" clId="Web-{C34D09D5-1ED9-488A-BFEA-B4C28BA62C20}" dt="2021-09-10T08:36:32.783" v="3194" actId="1076"/>
          <ac:picMkLst>
            <pc:docMk/>
            <pc:sldMk cId="3407456675" sldId="283"/>
            <ac:picMk id="3" creationId="{7C6E1193-0791-45C8-9CCB-56C4B984B84B}"/>
          </ac:picMkLst>
        </pc:picChg>
        <pc:picChg chg="del">
          <ac:chgData name="게스트 사용자" userId="" providerId="Windows Live" clId="Web-{C34D09D5-1ED9-488A-BFEA-B4C28BA62C20}" dt="2021-09-10T08:35:44.719" v="3174"/>
          <ac:picMkLst>
            <pc:docMk/>
            <pc:sldMk cId="3407456675" sldId="283"/>
            <ac:picMk id="6" creationId="{6FABDE1D-AC8B-44B5-899D-80C8C40A3C83}"/>
          </ac:picMkLst>
        </pc:picChg>
        <pc:picChg chg="del">
          <ac:chgData name="게스트 사용자" userId="" providerId="Windows Live" clId="Web-{C34D09D5-1ED9-488A-BFEA-B4C28BA62C20}" dt="2021-09-10T08:35:45.047" v="3175"/>
          <ac:picMkLst>
            <pc:docMk/>
            <pc:sldMk cId="3407456675" sldId="283"/>
            <ac:picMk id="7" creationId="{2899853A-0222-495D-A4A2-2FB135EEFCED}"/>
          </ac:picMkLst>
        </pc:picChg>
        <pc:picChg chg="add mod">
          <ac:chgData name="게스트 사용자" userId="" providerId="Windows Live" clId="Web-{C34D09D5-1ED9-488A-BFEA-B4C28BA62C20}" dt="2021-09-10T08:36:21.751" v="3188" actId="1076"/>
          <ac:picMkLst>
            <pc:docMk/>
            <pc:sldMk cId="3407456675" sldId="283"/>
            <ac:picMk id="10" creationId="{318B076F-55C4-4ADE-A308-8686EBA014F4}"/>
          </ac:picMkLst>
        </pc:picChg>
        <pc:picChg chg="add mod">
          <ac:chgData name="게스트 사용자" userId="" providerId="Windows Live" clId="Web-{C34D09D5-1ED9-488A-BFEA-B4C28BA62C20}" dt="2021-09-10T08:36:30.251" v="3193" actId="1076"/>
          <ac:picMkLst>
            <pc:docMk/>
            <pc:sldMk cId="3407456675" sldId="283"/>
            <ac:picMk id="12" creationId="{D3CB1F81-A60B-4D36-A116-04EB016C0ABB}"/>
          </ac:picMkLst>
        </pc:picChg>
        <pc:picChg chg="add del">
          <ac:chgData name="게스트 사용자" userId="" providerId="Windows Live" clId="Web-{C34D09D5-1ED9-488A-BFEA-B4C28BA62C20}" dt="2021-09-10T08:38:01.957" v="3207"/>
          <ac:picMkLst>
            <pc:docMk/>
            <pc:sldMk cId="3407456675" sldId="283"/>
            <ac:picMk id="14" creationId="{DB6D2FF1-1FFB-474D-A97E-A6D23E2BA3F2}"/>
          </ac:picMkLst>
        </pc:picChg>
        <pc:picChg chg="add del">
          <ac:chgData name="게스트 사용자" userId="" providerId="Windows Live" clId="Web-{C34D09D5-1ED9-488A-BFEA-B4C28BA62C20}" dt="2021-09-10T08:38:01.957" v="3206"/>
          <ac:picMkLst>
            <pc:docMk/>
            <pc:sldMk cId="3407456675" sldId="283"/>
            <ac:picMk id="16" creationId="{87E8D365-2256-4455-B244-B233812467E6}"/>
          </ac:picMkLst>
        </pc:picChg>
        <pc:picChg chg="add del">
          <ac:chgData name="게스트 사용자" userId="" providerId="Windows Live" clId="Web-{C34D09D5-1ED9-488A-BFEA-B4C28BA62C20}" dt="2021-09-10T08:38:01.957" v="3205"/>
          <ac:picMkLst>
            <pc:docMk/>
            <pc:sldMk cId="3407456675" sldId="283"/>
            <ac:picMk id="18" creationId="{88C0A57B-AC4C-46C4-B048-96A3407314CC}"/>
          </ac:picMkLst>
        </pc:picChg>
      </pc:sldChg>
    </pc:docChg>
  </pc:docChgLst>
  <pc:docChgLst>
    <pc:chgData name="김 도영" userId="6d690e97e2340162" providerId="Windows Live" clId="Web-{63E47CB3-D27D-4CAC-9592-1E696D022C2F}"/>
    <pc:docChg chg="modSld">
      <pc:chgData name="김 도영" userId="6d690e97e2340162" providerId="Windows Live" clId="Web-{63E47CB3-D27D-4CAC-9592-1E696D022C2F}" dt="2021-09-15T05:20:54.907" v="17" actId="20577"/>
      <pc:docMkLst>
        <pc:docMk/>
      </pc:docMkLst>
      <pc:sldChg chg="modSp">
        <pc:chgData name="김 도영" userId="6d690e97e2340162" providerId="Windows Live" clId="Web-{63E47CB3-D27D-4CAC-9592-1E696D022C2F}" dt="2021-09-15T05:20:54.907" v="17" actId="20577"/>
        <pc:sldMkLst>
          <pc:docMk/>
          <pc:sldMk cId="4000601225" sldId="273"/>
        </pc:sldMkLst>
        <pc:spChg chg="mod">
          <ac:chgData name="김 도영" userId="6d690e97e2340162" providerId="Windows Live" clId="Web-{63E47CB3-D27D-4CAC-9592-1E696D022C2F}" dt="2021-09-15T05:20:54.907" v="17" actId="20577"/>
          <ac:spMkLst>
            <pc:docMk/>
            <pc:sldMk cId="4000601225" sldId="273"/>
            <ac:spMk id="13" creationId="{B6860473-FA82-4CCF-9881-113DCCBF13AC}"/>
          </ac:spMkLst>
        </pc:spChg>
      </pc:sldChg>
    </pc:docChg>
  </pc:docChgLst>
  <pc:docChgLst>
    <pc:chgData name="게스트 사용자" providerId="Windows Live" clId="Web-{FA965E65-9B89-4994-9E3A-074E6E6C48A5}"/>
    <pc:docChg chg="addSld delSld modSld sldOrd modMainMaster">
      <pc:chgData name="게스트 사용자" userId="" providerId="Windows Live" clId="Web-{FA965E65-9B89-4994-9E3A-074E6E6C48A5}" dt="2021-09-10T09:48:38.881" v="779"/>
      <pc:docMkLst>
        <pc:docMk/>
      </pc:docMkLst>
      <pc:sldChg chg="addSp delSp modSp mod">
        <pc:chgData name="게스트 사용자" userId="" providerId="Windows Live" clId="Web-{FA965E65-9B89-4994-9E3A-074E6E6C48A5}" dt="2021-09-10T09:48:10.615" v="777"/>
        <pc:sldMkLst>
          <pc:docMk/>
          <pc:sldMk cId="1168152917" sldId="257"/>
        </pc:sldMkLst>
        <pc:spChg chg="add del mod ord">
          <ac:chgData name="게스트 사용자" userId="" providerId="Windows Live" clId="Web-{FA965E65-9B89-4994-9E3A-074E6E6C48A5}" dt="2021-09-10T08:09:18.689" v="50"/>
          <ac:spMkLst>
            <pc:docMk/>
            <pc:sldMk cId="1168152917" sldId="257"/>
            <ac:spMk id="3" creationId="{4FA322B5-DED5-4D03-AA73-2851EA1AFFB4}"/>
          </ac:spMkLst>
        </pc:spChg>
        <pc:spChg chg="del mod">
          <ac:chgData name="게스트 사용자" userId="" providerId="Windows Live" clId="Web-{FA965E65-9B89-4994-9E3A-074E6E6C48A5}" dt="2021-09-10T08:12:11.005" v="90"/>
          <ac:spMkLst>
            <pc:docMk/>
            <pc:sldMk cId="1168152917" sldId="257"/>
            <ac:spMk id="5" creationId="{330ED233-5271-4E7D-8A1B-0FDCF3763BAE}"/>
          </ac:spMkLst>
        </pc:spChg>
        <pc:spChg chg="mod">
          <ac:chgData name="게스트 사용자" userId="" providerId="Windows Live" clId="Web-{FA965E65-9B89-4994-9E3A-074E6E6C48A5}" dt="2021-09-10T08:16:38.729" v="135" actId="1076"/>
          <ac:spMkLst>
            <pc:docMk/>
            <pc:sldMk cId="1168152917" sldId="257"/>
            <ac:spMk id="6" creationId="{F2040B78-113F-42A6-9334-E3ACC9B06017}"/>
          </ac:spMkLst>
        </pc:spChg>
        <pc:spChg chg="mod">
          <ac:chgData name="게스트 사용자" userId="" providerId="Windows Live" clId="Web-{FA965E65-9B89-4994-9E3A-074E6E6C48A5}" dt="2021-09-10T07:55:57.362" v="16" actId="1076"/>
          <ac:spMkLst>
            <pc:docMk/>
            <pc:sldMk cId="1168152917" sldId="257"/>
            <ac:spMk id="9" creationId="{00000000-0000-0000-0000-000000000000}"/>
          </ac:spMkLst>
        </pc:spChg>
        <pc:spChg chg="add del mod ord">
          <ac:chgData name="게스트 사용자" userId="" providerId="Windows Live" clId="Web-{FA965E65-9B89-4994-9E3A-074E6E6C48A5}" dt="2021-09-10T08:13:11.647" v="98"/>
          <ac:spMkLst>
            <pc:docMk/>
            <pc:sldMk cId="1168152917" sldId="257"/>
            <ac:spMk id="11" creationId="{330ED233-5271-4E7D-8A1B-0FDCF3763BAE}"/>
          </ac:spMkLst>
        </pc:spChg>
        <pc:spChg chg="add mod ord">
          <ac:chgData name="게스트 사용자" userId="" providerId="Windows Live" clId="Web-{FA965E65-9B89-4994-9E3A-074E6E6C48A5}" dt="2021-09-10T08:12:02.052" v="85"/>
          <ac:spMkLst>
            <pc:docMk/>
            <pc:sldMk cId="1168152917" sldId="257"/>
            <ac:spMk id="12" creationId="{996E0F5E-A68B-47F4-995B-AD1B0DCA7D1B}"/>
          </ac:spMkLst>
        </pc:spChg>
        <pc:spChg chg="add mod ord">
          <ac:chgData name="게스트 사용자" userId="" providerId="Windows Live" clId="Web-{FA965E65-9B89-4994-9E3A-074E6E6C48A5}" dt="2021-09-10T08:13:28.100" v="103"/>
          <ac:spMkLst>
            <pc:docMk/>
            <pc:sldMk cId="1168152917" sldId="257"/>
            <ac:spMk id="13" creationId="{DC801E02-A6C8-4C32-86F8-B882C5A7E9D1}"/>
          </ac:spMkLst>
        </pc:spChg>
        <pc:grpChg chg="mod">
          <ac:chgData name="게스트 사용자" userId="" providerId="Windows Live" clId="Web-{FA965E65-9B89-4994-9E3A-074E6E6C48A5}" dt="2021-09-10T08:11:54.598" v="83" actId="1076"/>
          <ac:grpSpMkLst>
            <pc:docMk/>
            <pc:sldMk cId="1168152917" sldId="257"/>
            <ac:grpSpMk id="3" creationId="{5AEAD5A8-BBEF-4EC5-AA3E-8572AA9D13B1}"/>
          </ac:grpSpMkLst>
        </pc:grpChg>
        <pc:grpChg chg="del mod">
          <ac:chgData name="게스트 사용자" userId="" providerId="Windows Live" clId="Web-{FA965E65-9B89-4994-9E3A-074E6E6C48A5}" dt="2021-09-10T07:56:01.456" v="18"/>
          <ac:grpSpMkLst>
            <pc:docMk/>
            <pc:sldMk cId="1168152917" sldId="257"/>
            <ac:grpSpMk id="7" creationId="{00000000-0000-0000-0000-000000000000}"/>
          </ac:grpSpMkLst>
        </pc:grpChg>
        <pc:picChg chg="mod">
          <ac:chgData name="게스트 사용자" userId="" providerId="Windows Live" clId="Web-{FA965E65-9B89-4994-9E3A-074E6E6C48A5}" dt="2021-09-10T08:16:17.244" v="129" actId="1076"/>
          <ac:picMkLst>
            <pc:docMk/>
            <pc:sldMk cId="1168152917" sldId="257"/>
            <ac:picMk id="2" creationId="{0BEA0878-88FF-4AA0-BD22-F2628B39587B}"/>
          </ac:picMkLst>
        </pc:picChg>
        <pc:picChg chg="del">
          <ac:chgData name="게스트 사용자" userId="" providerId="Windows Live" clId="Web-{FA965E65-9B89-4994-9E3A-074E6E6C48A5}" dt="2021-09-10T07:57:58.051" v="30"/>
          <ac:picMkLst>
            <pc:docMk/>
            <pc:sldMk cId="1168152917" sldId="257"/>
            <ac:picMk id="4" creationId="{00000000-0000-0000-0000-000000000000}"/>
          </ac:picMkLst>
        </pc:picChg>
        <pc:picChg chg="mod">
          <ac:chgData name="게스트 사용자" userId="" providerId="Windows Live" clId="Web-{FA965E65-9B89-4994-9E3A-074E6E6C48A5}" dt="2021-09-10T08:12:00.145" v="84" actId="1076"/>
          <ac:picMkLst>
            <pc:docMk/>
            <pc:sldMk cId="1168152917" sldId="257"/>
            <ac:picMk id="4" creationId="{0BEA0878-88FF-4AA0-BD22-F2628B39587B}"/>
          </ac:picMkLst>
        </pc:picChg>
        <pc:picChg chg="add del mod">
          <ac:chgData name="게스트 사용자" userId="" providerId="Windows Live" clId="Web-{FA965E65-9B89-4994-9E3A-074E6E6C48A5}" dt="2021-09-10T07:56:48.300" v="27"/>
          <ac:picMkLst>
            <pc:docMk/>
            <pc:sldMk cId="1168152917" sldId="257"/>
            <ac:picMk id="5" creationId="{7E4D01C5-0FF7-4591-B501-D63AA632AFC0}"/>
          </ac:picMkLst>
        </pc:picChg>
        <pc:picChg chg="add mod">
          <ac:chgData name="게스트 사용자" userId="" providerId="Windows Live" clId="Web-{FA965E65-9B89-4994-9E3A-074E6E6C48A5}" dt="2021-09-10T08:16:35.182" v="134" actId="1076"/>
          <ac:picMkLst>
            <pc:docMk/>
            <pc:sldMk cId="1168152917" sldId="257"/>
            <ac:picMk id="10" creationId="{2C9E3ADC-23A3-4668-87B5-5EC2741B25B0}"/>
          </ac:picMkLst>
        </pc:picChg>
      </pc:sldChg>
      <pc:sldChg chg="addSp delSp modSp">
        <pc:chgData name="게스트 사용자" userId="" providerId="Windows Live" clId="Web-{FA965E65-9B89-4994-9E3A-074E6E6C48A5}" dt="2021-09-10T08:35:10.703" v="313"/>
        <pc:sldMkLst>
          <pc:docMk/>
          <pc:sldMk cId="846979648" sldId="258"/>
        </pc:sldMkLst>
        <pc:spChg chg="del">
          <ac:chgData name="게스트 사용자" userId="" providerId="Windows Live" clId="Web-{FA965E65-9B89-4994-9E3A-074E6E6C48A5}" dt="2021-09-10T08:35:10.703" v="313"/>
          <ac:spMkLst>
            <pc:docMk/>
            <pc:sldMk cId="846979648" sldId="258"/>
            <ac:spMk id="101" creationId="{D2B783EE-0239-4717-BBEA-8C9EAC61C824}"/>
          </ac:spMkLst>
        </pc:spChg>
        <pc:spChg chg="del">
          <ac:chgData name="게스트 사용자" userId="" providerId="Windows Live" clId="Web-{FA965E65-9B89-4994-9E3A-074E6E6C48A5}" dt="2021-09-10T08:35:10.703" v="313"/>
          <ac:spMkLst>
            <pc:docMk/>
            <pc:sldMk cId="846979648" sldId="258"/>
            <ac:spMk id="102" creationId="{A7B99495-F43F-4D80-A44F-2CB4764EB90B}"/>
          </ac:spMkLst>
        </pc:spChg>
        <pc:spChg chg="del">
          <ac:chgData name="게스트 사용자" userId="" providerId="Windows Live" clId="Web-{FA965E65-9B89-4994-9E3A-074E6E6C48A5}" dt="2021-09-10T08:35:10.703" v="313"/>
          <ac:spMkLst>
            <pc:docMk/>
            <pc:sldMk cId="846979648" sldId="258"/>
            <ac:spMk id="105" creationId="{70BEB1E7-2F88-40BC-B73D-42E5B6F80BFC}"/>
          </ac:spMkLst>
        </pc:spChg>
        <pc:spChg chg="add">
          <ac:chgData name="게스트 사용자" userId="" providerId="Windows Live" clId="Web-{FA965E65-9B89-4994-9E3A-074E6E6C48A5}" dt="2021-09-10T08:35:10.703" v="313"/>
          <ac:spMkLst>
            <pc:docMk/>
            <pc:sldMk cId="846979648" sldId="258"/>
            <ac:spMk id="110" creationId="{B3684CCF-CEBB-4D8E-A366-95E43D4C790B}"/>
          </ac:spMkLst>
        </pc:spChg>
        <pc:spChg chg="add">
          <ac:chgData name="게스트 사용자" userId="" providerId="Windows Live" clId="Web-{FA965E65-9B89-4994-9E3A-074E6E6C48A5}" dt="2021-09-10T08:35:10.703" v="313"/>
          <ac:spMkLst>
            <pc:docMk/>
            <pc:sldMk cId="846979648" sldId="258"/>
            <ac:spMk id="112" creationId="{70BEB1E7-2F88-40BC-B73D-42E5B6F80BFC}"/>
          </ac:spMkLst>
        </pc:spChg>
        <pc:picChg chg="add mod ord">
          <ac:chgData name="게스트 사용자" userId="" providerId="Windows Live" clId="Web-{FA965E65-9B89-4994-9E3A-074E6E6C48A5}" dt="2021-09-10T08:35:10.703" v="313"/>
          <ac:picMkLst>
            <pc:docMk/>
            <pc:sldMk cId="846979648" sldId="258"/>
            <ac:picMk id="4" creationId="{BC4524CA-4336-4F02-ABCE-93EF4AF8B474}"/>
          </ac:picMkLst>
        </pc:picChg>
        <pc:picChg chg="mod">
          <ac:chgData name="게스트 사용자" userId="" providerId="Windows Live" clId="Web-{FA965E65-9B89-4994-9E3A-074E6E6C48A5}" dt="2021-09-10T08:35:10.703" v="313"/>
          <ac:picMkLst>
            <pc:docMk/>
            <pc:sldMk cId="846979648" sldId="258"/>
            <ac:picMk id="6" creationId="{3208D561-682E-4933-A51F-76E3C872852C}"/>
          </ac:picMkLst>
        </pc:picChg>
        <pc:picChg chg="add mod ord">
          <ac:chgData name="게스트 사용자" userId="" providerId="Windows Live" clId="Web-{FA965E65-9B89-4994-9E3A-074E6E6C48A5}" dt="2021-09-10T08:35:10.703" v="313"/>
          <ac:picMkLst>
            <pc:docMk/>
            <pc:sldMk cId="846979648" sldId="258"/>
            <ac:picMk id="10" creationId="{D0043562-2815-4C1C-9A75-1B3C69F3ACDE}"/>
          </ac:picMkLst>
        </pc:picChg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2121379855" sldId="267"/>
        </pc:sldMkLst>
      </pc:sldChg>
      <pc:sldChg chg="addSp delSp modSp mod">
        <pc:chgData name="게스트 사용자" userId="" providerId="Windows Live" clId="Web-{FA965E65-9B89-4994-9E3A-074E6E6C48A5}" dt="2021-09-10T09:48:10.615" v="777"/>
        <pc:sldMkLst>
          <pc:docMk/>
          <pc:sldMk cId="2139013647" sldId="268"/>
        </pc:sldMkLst>
        <pc:picChg chg="add mod">
          <ac:chgData name="게스트 사용자" userId="" providerId="Windows Live" clId="Web-{FA965E65-9B89-4994-9E3A-074E6E6C48A5}" dt="2021-09-10T09:41:54.248" v="771" actId="1076"/>
          <ac:picMkLst>
            <pc:docMk/>
            <pc:sldMk cId="2139013647" sldId="268"/>
            <ac:picMk id="5" creationId="{00B332FE-048C-476D-9265-A2FF9FC368F3}"/>
          </ac:picMkLst>
        </pc:picChg>
        <pc:picChg chg="add mod">
          <ac:chgData name="게스트 사용자" userId="" providerId="Windows Live" clId="Web-{FA965E65-9B89-4994-9E3A-074E6E6C48A5}" dt="2021-09-10T09:41:54.295" v="772" actId="1076"/>
          <ac:picMkLst>
            <pc:docMk/>
            <pc:sldMk cId="2139013647" sldId="268"/>
            <ac:picMk id="6" creationId="{FC94BADC-AEBA-4CA7-86E9-E4B7127E9F1E}"/>
          </ac:picMkLst>
        </pc:picChg>
        <pc:picChg chg="add del mod">
          <ac:chgData name="게스트 사용자" userId="" providerId="Windows Live" clId="Web-{FA965E65-9B89-4994-9E3A-074E6E6C48A5}" dt="2021-09-10T09:40:52.107" v="759"/>
          <ac:picMkLst>
            <pc:docMk/>
            <pc:sldMk cId="2139013647" sldId="268"/>
            <ac:picMk id="9" creationId="{BCAC934F-1B4E-4119-82FE-A9F89865A545}"/>
          </ac:picMkLst>
        </pc:picChg>
        <pc:picChg chg="add mod">
          <ac:chgData name="게스트 사용자" userId="" providerId="Windows Live" clId="Web-{FA965E65-9B89-4994-9E3A-074E6E6C48A5}" dt="2021-09-10T09:41:54.217" v="770" actId="1076"/>
          <ac:picMkLst>
            <pc:docMk/>
            <pc:sldMk cId="2139013647" sldId="268"/>
            <ac:picMk id="10" creationId="{157FE9C1-6A58-45D2-8138-FB22728397BF}"/>
          </ac:picMkLst>
        </pc:picChg>
      </pc:sldChg>
      <pc:sldChg chg="modSp mod">
        <pc:chgData name="게스트 사용자" userId="" providerId="Windows Live" clId="Web-{FA965E65-9B89-4994-9E3A-074E6E6C48A5}" dt="2021-09-10T09:48:10.615" v="777"/>
        <pc:sldMkLst>
          <pc:docMk/>
          <pc:sldMk cId="3683456123" sldId="269"/>
        </pc:sldMkLst>
        <pc:spChg chg="mod">
          <ac:chgData name="게스트 사용자" userId="" providerId="Windows Live" clId="Web-{FA965E65-9B89-4994-9E3A-074E6E6C48A5}" dt="2021-09-10T08:03:29.292" v="36" actId="20577"/>
          <ac:spMkLst>
            <pc:docMk/>
            <pc:sldMk cId="3683456123" sldId="269"/>
            <ac:spMk id="6" creationId="{00000000-0000-0000-0000-000000000000}"/>
          </ac:spMkLst>
        </pc:spChg>
      </pc:sldChg>
      <pc:sldChg chg="addSp delSp modSp mod">
        <pc:chgData name="게스트 사용자" userId="" providerId="Windows Live" clId="Web-{FA965E65-9B89-4994-9E3A-074E6E6C48A5}" dt="2021-09-10T09:48:10.615" v="777"/>
        <pc:sldMkLst>
          <pc:docMk/>
          <pc:sldMk cId="4254300686" sldId="271"/>
        </pc:sldMkLst>
        <pc:spChg chg="add del mod">
          <ac:chgData name="게스트 사용자" userId="" providerId="Windows Live" clId="Web-{FA965E65-9B89-4994-9E3A-074E6E6C48A5}" dt="2021-09-10T08:48:41.610" v="412"/>
          <ac:spMkLst>
            <pc:docMk/>
            <pc:sldMk cId="4254300686" sldId="271"/>
            <ac:spMk id="2" creationId="{1200213A-C086-4994-A361-8609DE7212D5}"/>
          </ac:spMkLst>
        </pc:spChg>
      </pc:sldChg>
      <pc:sldChg chg="modSp mod">
        <pc:chgData name="게스트 사용자" userId="" providerId="Windows Live" clId="Web-{FA965E65-9B89-4994-9E3A-074E6E6C48A5}" dt="2021-09-10T09:48:10.615" v="777"/>
        <pc:sldMkLst>
          <pc:docMk/>
          <pc:sldMk cId="3033841025" sldId="272"/>
        </pc:sldMkLst>
        <pc:picChg chg="mod">
          <ac:chgData name="게스트 사용자" userId="" providerId="Windows Live" clId="Web-{FA965E65-9B89-4994-9E3A-074E6E6C48A5}" dt="2021-09-10T09:35:44.210" v="739" actId="14100"/>
          <ac:picMkLst>
            <pc:docMk/>
            <pc:sldMk cId="3033841025" sldId="272"/>
            <ac:picMk id="5" creationId="{A620466D-DC59-495B-9C5C-F34A71F1C99A}"/>
          </ac:picMkLst>
        </pc:picChg>
      </pc:sldChg>
      <pc:sldChg chg="addSp delSp modSp mod">
        <pc:chgData name="게스트 사용자" userId="" providerId="Windows Live" clId="Web-{FA965E65-9B89-4994-9E3A-074E6E6C48A5}" dt="2021-09-10T09:48:10.615" v="777"/>
        <pc:sldMkLst>
          <pc:docMk/>
          <pc:sldMk cId="4000601225" sldId="273"/>
        </pc:sldMkLst>
        <pc:picChg chg="add del mod">
          <ac:chgData name="게스트 사용자" userId="" providerId="Windows Live" clId="Web-{FA965E65-9B89-4994-9E3A-074E6E6C48A5}" dt="2021-09-10T09:28:15.014" v="723"/>
          <ac:picMkLst>
            <pc:docMk/>
            <pc:sldMk cId="4000601225" sldId="273"/>
            <ac:picMk id="8" creationId="{4D99FF9B-D1BE-4272-8C63-E87EF9CA88EC}"/>
          </ac:picMkLst>
        </pc:picChg>
        <pc:picChg chg="add mod">
          <ac:chgData name="게스트 사용자" userId="" providerId="Windows Live" clId="Web-{FA965E65-9B89-4994-9E3A-074E6E6C48A5}" dt="2021-09-10T09:29:48.672" v="729" actId="1076"/>
          <ac:picMkLst>
            <pc:docMk/>
            <pc:sldMk cId="4000601225" sldId="273"/>
            <ac:picMk id="9" creationId="{713B2239-B561-40C3-8ECA-02B2FC9C80A3}"/>
          </ac:picMkLst>
        </pc:picChg>
        <pc:picChg chg="add del mod">
          <ac:chgData name="게스트 사용자" userId="" providerId="Windows Live" clId="Web-{FA965E65-9B89-4994-9E3A-074E6E6C48A5}" dt="2021-09-10T09:33:12.551" v="735"/>
          <ac:picMkLst>
            <pc:docMk/>
            <pc:sldMk cId="4000601225" sldId="273"/>
            <ac:picMk id="10" creationId="{C5541BD1-A1DE-4BAD-9BAF-1EADC4E8F5D3}"/>
          </ac:picMkLst>
        </pc:picChg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20099180" sldId="274"/>
        </pc:sldMkLst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2408175988" sldId="275"/>
        </pc:sldMkLst>
      </pc:sldChg>
      <pc:sldChg chg="addSp modSp mod">
        <pc:chgData name="게스트 사용자" userId="" providerId="Windows Live" clId="Web-{FA965E65-9B89-4994-9E3A-074E6E6C48A5}" dt="2021-09-10T09:48:10.615" v="777"/>
        <pc:sldMkLst>
          <pc:docMk/>
          <pc:sldMk cId="240884290" sldId="276"/>
        </pc:sldMkLst>
        <pc:spChg chg="mod">
          <ac:chgData name="게스트 사용자" userId="" providerId="Windows Live" clId="Web-{FA965E65-9B89-4994-9E3A-074E6E6C48A5}" dt="2021-09-10T08:29:45.900" v="291"/>
          <ac:spMkLst>
            <pc:docMk/>
            <pc:sldMk cId="240884290" sldId="276"/>
            <ac:spMk id="3" creationId="{2DB85B4B-D5B9-449A-8B4B-0C66451BFAC8}"/>
          </ac:spMkLst>
        </pc:spChg>
        <pc:spChg chg="mod">
          <ac:chgData name="게스트 사용자" userId="" providerId="Windows Live" clId="Web-{FA965E65-9B89-4994-9E3A-074E6E6C48A5}" dt="2021-09-10T08:15:33.696" v="125" actId="20577"/>
          <ac:spMkLst>
            <pc:docMk/>
            <pc:sldMk cId="240884290" sldId="276"/>
            <ac:spMk id="7" creationId="{8A39335B-9C28-4B1A-A6B3-02E0C6D4D1AA}"/>
          </ac:spMkLst>
        </pc:spChg>
        <pc:spChg chg="mod">
          <ac:chgData name="게스트 사용자" userId="" providerId="Windows Live" clId="Web-{FA965E65-9B89-4994-9E3A-074E6E6C48A5}" dt="2021-09-10T08:15:37.900" v="126" actId="20577"/>
          <ac:spMkLst>
            <pc:docMk/>
            <pc:sldMk cId="240884290" sldId="276"/>
            <ac:spMk id="8" creationId="{2A2C0A0D-CBF5-45EF-A2D1-46FD4EC10542}"/>
          </ac:spMkLst>
        </pc:spChg>
        <pc:spChg chg="mod">
          <ac:chgData name="게스트 사용자" userId="" providerId="Windows Live" clId="Web-{FA965E65-9B89-4994-9E3A-074E6E6C48A5}" dt="2021-09-10T08:30:36.651" v="300"/>
          <ac:spMkLst>
            <pc:docMk/>
            <pc:sldMk cId="240884290" sldId="276"/>
            <ac:spMk id="9" creationId="{1549032A-DE8E-44BA-A180-3E754D5F92CC}"/>
          </ac:spMkLst>
        </pc:spChg>
        <pc:spChg chg="mod">
          <ac:chgData name="게스트 사용자" userId="" providerId="Windows Live" clId="Web-{FA965E65-9B89-4994-9E3A-074E6E6C48A5}" dt="2021-09-10T08:30:58.105" v="307" actId="1076"/>
          <ac:spMkLst>
            <pc:docMk/>
            <pc:sldMk cId="240884290" sldId="276"/>
            <ac:spMk id="17" creationId="{411D0FAE-CC9A-4F90-8C86-5DE6D35DF9D4}"/>
          </ac:spMkLst>
        </pc:spChg>
        <pc:spChg chg="add mod">
          <ac:chgData name="게스트 사용자" userId="" providerId="Windows Live" clId="Web-{FA965E65-9B89-4994-9E3A-074E6E6C48A5}" dt="2021-09-10T08:30:08.713" v="294" actId="1076"/>
          <ac:spMkLst>
            <pc:docMk/>
            <pc:sldMk cId="240884290" sldId="276"/>
            <ac:spMk id="20" creationId="{8987B520-5B27-44DA-98D6-7459B8E531ED}"/>
          </ac:spMkLst>
        </pc:spChg>
        <pc:spChg chg="mod">
          <ac:chgData name="게스트 사용자" userId="" providerId="Windows Live" clId="Web-{FA965E65-9B89-4994-9E3A-074E6E6C48A5}" dt="2021-09-10T08:23:30.190" v="246" actId="1076"/>
          <ac:spMkLst>
            <pc:docMk/>
            <pc:sldMk cId="240884290" sldId="276"/>
            <ac:spMk id="21" creationId="{EFB63253-9A8F-41AE-AF69-AD1AA51B2C9C}"/>
          </ac:spMkLst>
        </pc:spChg>
        <pc:spChg chg="add mod">
          <ac:chgData name="게스트 사용자" userId="" providerId="Windows Live" clId="Web-{FA965E65-9B89-4994-9E3A-074E6E6C48A5}" dt="2021-09-10T08:31:05.495" v="310" actId="1076"/>
          <ac:spMkLst>
            <pc:docMk/>
            <pc:sldMk cId="240884290" sldId="276"/>
            <ac:spMk id="22" creationId="{70AE19BD-8EC8-4F6B-AABE-8909288E5DFC}"/>
          </ac:spMkLst>
        </pc:spChg>
        <pc:spChg chg="mod">
          <ac:chgData name="게스트 사용자" userId="" providerId="Windows Live" clId="Web-{FA965E65-9B89-4994-9E3A-074E6E6C48A5}" dt="2021-09-10T08:22:03.438" v="199" actId="14100"/>
          <ac:spMkLst>
            <pc:docMk/>
            <pc:sldMk cId="240884290" sldId="276"/>
            <ac:spMk id="36" creationId="{F56EA912-2C0E-4B57-B04D-111831D1F0FC}"/>
          </ac:spMkLst>
        </pc:spChg>
        <pc:spChg chg="mod">
          <ac:chgData name="게스트 사용자" userId="" providerId="Windows Live" clId="Web-{FA965E65-9B89-4994-9E3A-074E6E6C48A5}" dt="2021-09-10T08:24:06.972" v="258" actId="1076"/>
          <ac:spMkLst>
            <pc:docMk/>
            <pc:sldMk cId="240884290" sldId="276"/>
            <ac:spMk id="39" creationId="{7B9D22F1-7F27-440B-9C56-6FECE1AD583E}"/>
          </ac:spMkLst>
        </pc:spChg>
        <pc:spChg chg="mod">
          <ac:chgData name="게스트 사용자" userId="" providerId="Windows Live" clId="Web-{FA965E65-9B89-4994-9E3A-074E6E6C48A5}" dt="2021-09-10T08:23:44.378" v="252" actId="1076"/>
          <ac:spMkLst>
            <pc:docMk/>
            <pc:sldMk cId="240884290" sldId="276"/>
            <ac:spMk id="40" creationId="{3FAF3CDA-259D-496E-9178-0F3BC85E544B}"/>
          </ac:spMkLst>
        </pc:spChg>
        <pc:spChg chg="mod">
          <ac:chgData name="게스트 사용자" userId="" providerId="Windows Live" clId="Web-{FA965E65-9B89-4994-9E3A-074E6E6C48A5}" dt="2021-09-10T08:22:27.048" v="226" actId="14100"/>
          <ac:spMkLst>
            <pc:docMk/>
            <pc:sldMk cId="240884290" sldId="276"/>
            <ac:spMk id="42" creationId="{D45E823D-7E78-4BEA-9C10-8EDC8A95A55A}"/>
          </ac:spMkLst>
        </pc:spChg>
        <pc:spChg chg="mod">
          <ac:chgData name="게스트 사용자" userId="" providerId="Windows Live" clId="Web-{FA965E65-9B89-4994-9E3A-074E6E6C48A5}" dt="2021-09-10T08:25:13.957" v="269" actId="1076"/>
          <ac:spMkLst>
            <pc:docMk/>
            <pc:sldMk cId="240884290" sldId="276"/>
            <ac:spMk id="43" creationId="{D82FB86E-2FEF-4263-9303-E01918E159A7}"/>
          </ac:spMkLst>
        </pc:spChg>
        <pc:spChg chg="mod">
          <ac:chgData name="게스트 사용자" userId="" providerId="Windows Live" clId="Web-{FA965E65-9B89-4994-9E3A-074E6E6C48A5}" dt="2021-09-10T08:29:51.838" v="292" actId="20577"/>
          <ac:spMkLst>
            <pc:docMk/>
            <pc:sldMk cId="240884290" sldId="276"/>
            <ac:spMk id="44" creationId="{CB1720F4-8DBF-4312-BE4B-D0A80ECB8930}"/>
          </ac:spMkLst>
        </pc:spChg>
        <pc:grpChg chg="mod">
          <ac:chgData name="게스트 사용자" userId="" providerId="Windows Live" clId="Web-{FA965E65-9B89-4994-9E3A-074E6E6C48A5}" dt="2021-09-10T08:24:08.972" v="259" actId="1076"/>
          <ac:grpSpMkLst>
            <pc:docMk/>
            <pc:sldMk cId="240884290" sldId="276"/>
            <ac:grpSpMk id="16" creationId="{B43AA46D-C0D3-4E8E-82B4-6014E336ABE6}"/>
          </ac:grpSpMkLst>
        </pc:grpChg>
        <pc:grpChg chg="mod">
          <ac:chgData name="게스트 사용자" userId="" providerId="Windows Live" clId="Web-{FA965E65-9B89-4994-9E3A-074E6E6C48A5}" dt="2021-09-10T08:31:00.214" v="308" actId="1076"/>
          <ac:grpSpMkLst>
            <pc:docMk/>
            <pc:sldMk cId="240884290" sldId="276"/>
            <ac:grpSpMk id="31" creationId="{F3C922FB-28B6-4769-BF68-B268CA1A56E0}"/>
          </ac:grpSpMkLst>
        </pc:grpChg>
        <pc:grpChg chg="mod">
          <ac:chgData name="게스트 사용자" userId="" providerId="Windows Live" clId="Web-{FA965E65-9B89-4994-9E3A-074E6E6C48A5}" dt="2021-09-10T08:31:03.198" v="309" actId="1076"/>
          <ac:grpSpMkLst>
            <pc:docMk/>
            <pc:sldMk cId="240884290" sldId="276"/>
            <ac:grpSpMk id="35" creationId="{D04AD676-07D9-4FF5-9C47-F1B0CA098E22}"/>
          </ac:grpSpMkLst>
        </pc:grpChg>
        <pc:grpChg chg="mod">
          <ac:chgData name="게스트 사용자" userId="" providerId="Windows Live" clId="Web-{FA965E65-9B89-4994-9E3A-074E6E6C48A5}" dt="2021-09-10T08:23:56.472" v="255" actId="1076"/>
          <ac:grpSpMkLst>
            <pc:docMk/>
            <pc:sldMk cId="240884290" sldId="276"/>
            <ac:grpSpMk id="38" creationId="{42C02A7F-1370-4605-A706-7D601A5ADD52}"/>
          </ac:grpSpMkLst>
        </pc:grpChg>
        <pc:grpChg chg="mod">
          <ac:chgData name="게스트 사용자" userId="" providerId="Windows Live" clId="Web-{FA965E65-9B89-4994-9E3A-074E6E6C48A5}" dt="2021-09-10T08:30:06.104" v="293" actId="1076"/>
          <ac:grpSpMkLst>
            <pc:docMk/>
            <pc:sldMk cId="240884290" sldId="276"/>
            <ac:grpSpMk id="41" creationId="{6C6F55C5-D035-4B84-8378-710F0FE7695D}"/>
          </ac:grpSpMkLst>
        </pc:grpChg>
        <pc:picChg chg="add mod">
          <ac:chgData name="게스트 사용자" userId="" providerId="Windows Live" clId="Web-{FA965E65-9B89-4994-9E3A-074E6E6C48A5}" dt="2021-09-10T08:25:04.707" v="267" actId="1076"/>
          <ac:picMkLst>
            <pc:docMk/>
            <pc:sldMk cId="240884290" sldId="276"/>
            <ac:picMk id="2" creationId="{BA783C51-F4C4-48F2-8C33-F54D00E11D14}"/>
          </ac:picMkLst>
        </pc:picChg>
        <pc:picChg chg="mod">
          <ac:chgData name="게스트 사용자" userId="" providerId="Windows Live" clId="Web-{FA965E65-9B89-4994-9E3A-074E6E6C48A5}" dt="2021-09-10T08:26:18.052" v="276" actId="14100"/>
          <ac:picMkLst>
            <pc:docMk/>
            <pc:sldMk cId="240884290" sldId="276"/>
            <ac:picMk id="4" creationId="{A7EFA6CE-B5DD-4CD6-A27A-802B330BB7A9}"/>
          </ac:picMkLst>
        </pc:picChg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734840598" sldId="277"/>
        </pc:sldMkLst>
      </pc:sldChg>
      <pc:sldChg chg="modSp mod">
        <pc:chgData name="게스트 사용자" userId="" providerId="Windows Live" clId="Web-{FA965E65-9B89-4994-9E3A-074E6E6C48A5}" dt="2021-09-10T09:48:10.615" v="777"/>
        <pc:sldMkLst>
          <pc:docMk/>
          <pc:sldMk cId="4220463746" sldId="278"/>
        </pc:sldMkLst>
        <pc:picChg chg="mod">
          <ac:chgData name="게스트 사용자" userId="" providerId="Windows Live" clId="Web-{FA965E65-9B89-4994-9E3A-074E6E6C48A5}" dt="2021-09-10T09:34:15.771" v="737" actId="1076"/>
          <ac:picMkLst>
            <pc:docMk/>
            <pc:sldMk cId="4220463746" sldId="278"/>
            <ac:picMk id="3" creationId="{D136E521-7F06-48FD-B560-B8846109FFAA}"/>
          </ac:picMkLst>
        </pc:picChg>
      </pc:sldChg>
      <pc:sldChg chg="addSp delSp modSp del ord">
        <pc:chgData name="게스트 사용자" userId="" providerId="Windows Live" clId="Web-{FA965E65-9B89-4994-9E3A-074E6E6C48A5}" dt="2021-09-10T09:03:20.580" v="614"/>
        <pc:sldMkLst>
          <pc:docMk/>
          <pc:sldMk cId="2915917080" sldId="279"/>
        </pc:sldMkLst>
        <pc:spChg chg="mod">
          <ac:chgData name="게스트 사용자" userId="" providerId="Windows Live" clId="Web-{FA965E65-9B89-4994-9E3A-074E6E6C48A5}" dt="2021-09-10T08:52:06.020" v="485" actId="20577"/>
          <ac:spMkLst>
            <pc:docMk/>
            <pc:sldMk cId="2915917080" sldId="279"/>
            <ac:spMk id="2" creationId="{078DDCF3-CAB8-42E9-8A31-9A17D79B31B7}"/>
          </ac:spMkLst>
        </pc:spChg>
        <pc:spChg chg="add del mod">
          <ac:chgData name="게스트 사용자" userId="" providerId="Windows Live" clId="Web-{FA965E65-9B89-4994-9E3A-074E6E6C48A5}" dt="2021-09-10T08:50:14.908" v="445"/>
          <ac:spMkLst>
            <pc:docMk/>
            <pc:sldMk cId="2915917080" sldId="279"/>
            <ac:spMk id="3" creationId="{1FFA4CE6-505D-478F-9DF8-DD0954F23869}"/>
          </ac:spMkLst>
        </pc:spChg>
        <pc:spChg chg="del mod">
          <ac:chgData name="게스트 사용자" userId="" providerId="Windows Live" clId="Web-{FA965E65-9B89-4994-9E3A-074E6E6C48A5}" dt="2021-09-10T08:52:09.551" v="487"/>
          <ac:spMkLst>
            <pc:docMk/>
            <pc:sldMk cId="2915917080" sldId="279"/>
            <ac:spMk id="5" creationId="{A76AE50E-8E7D-41C2-AA01-95E0B7F29065}"/>
          </ac:spMkLst>
        </pc:spChg>
        <pc:spChg chg="add del mod">
          <ac:chgData name="게스트 사용자" userId="" providerId="Windows Live" clId="Web-{FA965E65-9B89-4994-9E3A-074E6E6C48A5}" dt="2021-09-10T08:50:14.908" v="444"/>
          <ac:spMkLst>
            <pc:docMk/>
            <pc:sldMk cId="2915917080" sldId="279"/>
            <ac:spMk id="8" creationId="{4D5A7475-EB22-405E-BA72-B82DD021D52E}"/>
          </ac:spMkLst>
        </pc:spChg>
        <pc:spChg chg="add del mod">
          <ac:chgData name="게스트 사용자" userId="" providerId="Windows Live" clId="Web-{FA965E65-9B89-4994-9E3A-074E6E6C48A5}" dt="2021-09-10T08:50:14.908" v="443"/>
          <ac:spMkLst>
            <pc:docMk/>
            <pc:sldMk cId="2915917080" sldId="279"/>
            <ac:spMk id="9" creationId="{71BA997C-DDDA-4223-8F3E-FC7DE9CD940C}"/>
          </ac:spMkLst>
        </pc:spChg>
        <pc:spChg chg="add del mod">
          <ac:chgData name="게스트 사용자" userId="" providerId="Windows Live" clId="Web-{FA965E65-9B89-4994-9E3A-074E6E6C48A5}" dt="2021-09-10T08:52:02.801" v="483"/>
          <ac:spMkLst>
            <pc:docMk/>
            <pc:sldMk cId="2915917080" sldId="279"/>
            <ac:spMk id="10" creationId="{34632F9C-72EC-4A81-A7E0-8BC3F8B389C1}"/>
          </ac:spMkLst>
        </pc:spChg>
        <pc:spChg chg="add del mod">
          <ac:chgData name="게스트 사용자" userId="" providerId="Windows Live" clId="Web-{FA965E65-9B89-4994-9E3A-074E6E6C48A5}" dt="2021-09-10T09:01:01.077" v="575"/>
          <ac:spMkLst>
            <pc:docMk/>
            <pc:sldMk cId="2915917080" sldId="279"/>
            <ac:spMk id="15" creationId="{896DEAA7-5C1D-4CD3-BD81-3A606E15EF3B}"/>
          </ac:spMkLst>
        </pc:spChg>
        <pc:picChg chg="add del mod">
          <ac:chgData name="게스트 사용자" userId="" providerId="Windows Live" clId="Web-{FA965E65-9B89-4994-9E3A-074E6E6C48A5}" dt="2021-09-10T09:01:15.452" v="581"/>
          <ac:picMkLst>
            <pc:docMk/>
            <pc:sldMk cId="2915917080" sldId="279"/>
            <ac:picMk id="11" creationId="{9693B40C-3B6A-4CD7-B393-DDB2F6DD635E}"/>
          </ac:picMkLst>
        </pc:picChg>
        <pc:picChg chg="add del mod">
          <ac:chgData name="게스트 사용자" userId="" providerId="Windows Live" clId="Web-{FA965E65-9B89-4994-9E3A-074E6E6C48A5}" dt="2021-09-10T09:01:15.452" v="580"/>
          <ac:picMkLst>
            <pc:docMk/>
            <pc:sldMk cId="2915917080" sldId="279"/>
            <ac:picMk id="12" creationId="{B481C1CD-3CF6-443D-B988-739D838BB7DE}"/>
          </ac:picMkLst>
        </pc:picChg>
        <pc:picChg chg="add del mod">
          <ac:chgData name="게스트 사용자" userId="" providerId="Windows Live" clId="Web-{FA965E65-9B89-4994-9E3A-074E6E6C48A5}" dt="2021-09-10T09:01:15.452" v="579"/>
          <ac:picMkLst>
            <pc:docMk/>
            <pc:sldMk cId="2915917080" sldId="279"/>
            <ac:picMk id="13" creationId="{90CA4D6E-963A-438E-8868-C0D5F6D91203}"/>
          </ac:picMkLst>
        </pc:picChg>
        <pc:picChg chg="add del mod">
          <ac:chgData name="게스트 사용자" userId="" providerId="Windows Live" clId="Web-{FA965E65-9B89-4994-9E3A-074E6E6C48A5}" dt="2021-09-10T09:01:15.452" v="578"/>
          <ac:picMkLst>
            <pc:docMk/>
            <pc:sldMk cId="2915917080" sldId="279"/>
            <ac:picMk id="14" creationId="{4EC3C7F4-267F-49A9-8717-590E3771350E}"/>
          </ac:picMkLst>
        </pc:picChg>
      </pc:sldChg>
      <pc:sldChg chg="addSp modSp mod">
        <pc:chgData name="게스트 사용자" userId="" providerId="Windows Live" clId="Web-{FA965E65-9B89-4994-9E3A-074E6E6C48A5}" dt="2021-09-10T09:48:10.615" v="777"/>
        <pc:sldMkLst>
          <pc:docMk/>
          <pc:sldMk cId="3868143908" sldId="280"/>
        </pc:sldMkLst>
        <pc:spChg chg="add mod">
          <ac:chgData name="게스트 사용자" userId="" providerId="Windows Live" clId="Web-{FA965E65-9B89-4994-9E3A-074E6E6C48A5}" dt="2021-09-10T09:10:17.744" v="671"/>
          <ac:spMkLst>
            <pc:docMk/>
            <pc:sldMk cId="3868143908" sldId="280"/>
            <ac:spMk id="3" creationId="{54848D03-DA7F-4C0A-8337-4579FE2F86FF}"/>
          </ac:spMkLst>
        </pc:spChg>
        <pc:spChg chg="mod">
          <ac:chgData name="게스트 사용자" userId="" providerId="Windows Live" clId="Web-{FA965E65-9B89-4994-9E3A-074E6E6C48A5}" dt="2021-09-10T09:10:53.776" v="673" actId="1076"/>
          <ac:spMkLst>
            <pc:docMk/>
            <pc:sldMk cId="3868143908" sldId="280"/>
            <ac:spMk id="4" creationId="{5CCAC662-376D-44F7-8DC7-26539C7C1325}"/>
          </ac:spMkLst>
        </pc:spChg>
        <pc:spChg chg="mod">
          <ac:chgData name="게스트 사용자" userId="" providerId="Windows Live" clId="Web-{FA965E65-9B89-4994-9E3A-074E6E6C48A5}" dt="2021-09-10T09:07:42.131" v="644" actId="1076"/>
          <ac:spMkLst>
            <pc:docMk/>
            <pc:sldMk cId="3868143908" sldId="280"/>
            <ac:spMk id="5" creationId="{A76AE50E-8E7D-41C2-AA01-95E0B7F29065}"/>
          </ac:spMkLst>
        </pc:spChg>
        <pc:spChg chg="add mod">
          <ac:chgData name="게스트 사용자" userId="" providerId="Windows Live" clId="Web-{FA965E65-9B89-4994-9E3A-074E6E6C48A5}" dt="2021-09-10T09:10:34.572" v="672" actId="20577"/>
          <ac:spMkLst>
            <pc:docMk/>
            <pc:sldMk cId="3868143908" sldId="280"/>
            <ac:spMk id="9" creationId="{7EE1C3DD-32CA-4B6B-8CA9-49CCB49157D8}"/>
          </ac:spMkLst>
        </pc:spChg>
        <pc:picChg chg="mod">
          <ac:chgData name="게스트 사용자" userId="" providerId="Windows Live" clId="Web-{FA965E65-9B89-4994-9E3A-074E6E6C48A5}" dt="2021-09-10T09:07:39.631" v="641" actId="1076"/>
          <ac:picMkLst>
            <pc:docMk/>
            <pc:sldMk cId="3868143908" sldId="280"/>
            <ac:picMk id="6" creationId="{6FABDE1D-AC8B-44B5-899D-80C8C40A3C83}"/>
          </ac:picMkLst>
        </pc:picChg>
        <pc:picChg chg="mod">
          <ac:chgData name="게스트 사용자" userId="" providerId="Windows Live" clId="Web-{FA965E65-9B89-4994-9E3A-074E6E6C48A5}" dt="2021-09-10T09:07:39.678" v="642" actId="1076"/>
          <ac:picMkLst>
            <pc:docMk/>
            <pc:sldMk cId="3868143908" sldId="280"/>
            <ac:picMk id="7" creationId="{2899853A-0222-495D-A4A2-2FB135EEFCED}"/>
          </ac:picMkLst>
        </pc:picChg>
        <pc:picChg chg="add mod">
          <ac:chgData name="게스트 사용자" userId="" providerId="Windows Live" clId="Web-{FA965E65-9B89-4994-9E3A-074E6E6C48A5}" dt="2021-09-10T09:08:40.789" v="648" actId="14100"/>
          <ac:picMkLst>
            <pc:docMk/>
            <pc:sldMk cId="3868143908" sldId="280"/>
            <ac:picMk id="8" creationId="{17F8A45C-8AEA-40BD-B28A-77F8683BF223}"/>
          </ac:picMkLst>
        </pc:picChg>
      </pc:sldChg>
      <pc:sldChg chg="addSp delSp modSp mod">
        <pc:chgData name="게스트 사용자" userId="" providerId="Windows Live" clId="Web-{FA965E65-9B89-4994-9E3A-074E6E6C48A5}" dt="2021-09-10T09:48:10.615" v="777"/>
        <pc:sldMkLst>
          <pc:docMk/>
          <pc:sldMk cId="2212228049" sldId="281"/>
        </pc:sldMkLst>
        <pc:spChg chg="del mod">
          <ac:chgData name="게스트 사용자" userId="" providerId="Windows Live" clId="Web-{FA965E65-9B89-4994-9E3A-074E6E6C48A5}" dt="2021-09-10T09:39:53.590" v="749"/>
          <ac:spMkLst>
            <pc:docMk/>
            <pc:sldMk cId="2212228049" sldId="281"/>
            <ac:spMk id="5" creationId="{A76AE50E-8E7D-41C2-AA01-95E0B7F29065}"/>
          </ac:spMkLst>
        </pc:spChg>
        <pc:picChg chg="add mod">
          <ac:chgData name="게스트 사용자" userId="" providerId="Windows Live" clId="Web-{FA965E65-9B89-4994-9E3A-074E6E6C48A5}" dt="2021-09-10T09:40:41.731" v="758" actId="1076"/>
          <ac:picMkLst>
            <pc:docMk/>
            <pc:sldMk cId="2212228049" sldId="281"/>
            <ac:picMk id="3" creationId="{8180CE39-0997-4F67-887C-DA33EE67B352}"/>
          </ac:picMkLst>
        </pc:picChg>
        <pc:picChg chg="del mod">
          <ac:chgData name="게스트 사용자" userId="" providerId="Windows Live" clId="Web-{FA965E65-9B89-4994-9E3A-074E6E6C48A5}" dt="2021-09-10T09:39:49.949" v="747"/>
          <ac:picMkLst>
            <pc:docMk/>
            <pc:sldMk cId="2212228049" sldId="281"/>
            <ac:picMk id="6" creationId="{A1357D67-AF51-4347-AC62-3DD6D8577678}"/>
          </ac:picMkLst>
        </pc:picChg>
        <pc:picChg chg="mod">
          <ac:chgData name="게스트 사용자" userId="" providerId="Windows Live" clId="Web-{FA965E65-9B89-4994-9E3A-074E6E6C48A5}" dt="2021-09-10T09:40:00.418" v="750" actId="1076"/>
          <ac:picMkLst>
            <pc:docMk/>
            <pc:sldMk cId="2212228049" sldId="281"/>
            <ac:picMk id="7" creationId="{E5AA3E55-9A9F-45EB-9403-5167355F082A}"/>
          </ac:picMkLst>
        </pc:picChg>
        <pc:picChg chg="add del mod">
          <ac:chgData name="게스트 사용자" userId="" providerId="Windows Live" clId="Web-{FA965E65-9B89-4994-9E3A-074E6E6C48A5}" dt="2021-09-10T09:38:01.385" v="742"/>
          <ac:picMkLst>
            <pc:docMk/>
            <pc:sldMk cId="2212228049" sldId="281"/>
            <ac:picMk id="8" creationId="{EB02C978-D013-4C31-B271-20A4E0332FE6}"/>
          </ac:picMkLst>
        </pc:picChg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2587923656" sldId="282"/>
        </pc:sldMkLst>
      </pc:sldChg>
      <pc:sldChg chg="addSp delSp modSp mod setBg">
        <pc:chgData name="게스트 사용자" userId="" providerId="Windows Live" clId="Web-{FA965E65-9B89-4994-9E3A-074E6E6C48A5}" dt="2021-09-10T08:51:36.957" v="471"/>
        <pc:sldMkLst>
          <pc:docMk/>
          <pc:sldMk cId="3407456675" sldId="283"/>
        </pc:sldMkLst>
        <pc:spChg chg="mod ord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2" creationId="{078DDCF3-CAB8-42E9-8A31-9A17D79B31B7}"/>
          </ac:spMkLst>
        </pc:spChg>
        <pc:spChg chg="add del mod">
          <ac:chgData name="게스트 사용자" userId="" providerId="Windows Live" clId="Web-{FA965E65-9B89-4994-9E3A-074E6E6C48A5}" dt="2021-09-10T08:46:04.279" v="392"/>
          <ac:spMkLst>
            <pc:docMk/>
            <pc:sldMk cId="3407456675" sldId="283"/>
            <ac:spMk id="15" creationId="{AE77D28C-AE9C-4846-94C4-28A925BDB226}"/>
          </ac:spMkLst>
        </pc:spChg>
        <pc:spChg chg="add del mod">
          <ac:chgData name="게스트 사용자" userId="" providerId="Windows Live" clId="Web-{FA965E65-9B89-4994-9E3A-074E6E6C48A5}" dt="2021-09-10T08:45:29.341" v="390"/>
          <ac:spMkLst>
            <pc:docMk/>
            <pc:sldMk cId="3407456675" sldId="283"/>
            <ac:spMk id="17" creationId="{F4764198-3581-4E55-A8D8-E1241E76574B}"/>
          </ac:spMkLst>
        </pc:spChg>
        <pc:spChg chg="del mod">
          <ac:chgData name="게스트 사용자" userId="" providerId="Windows Live" clId="Web-{FA965E65-9B89-4994-9E3A-074E6E6C48A5}" dt="2021-09-10T08:45:29.341" v="391"/>
          <ac:spMkLst>
            <pc:docMk/>
            <pc:sldMk cId="3407456675" sldId="283"/>
            <ac:spMk id="19" creationId="{2BCB72AD-E355-4F51-AAE7-087F9FCFDDC3}"/>
          </ac:spMkLst>
        </pc:spChg>
        <pc:spChg chg="add del">
          <ac:chgData name="게스트 사용자" userId="" providerId="Windows Live" clId="Web-{FA965E65-9B89-4994-9E3A-074E6E6C48A5}" dt="2021-09-10T08:46:29.185" v="396"/>
          <ac:spMkLst>
            <pc:docMk/>
            <pc:sldMk cId="3407456675" sldId="283"/>
            <ac:spMk id="20" creationId="{D48D9584-D2FD-48CE-9E17-4E250B743B5F}"/>
          </ac:spMkLst>
        </pc:spChg>
        <pc:spChg chg="add del">
          <ac:chgData name="게스트 사용자" userId="" providerId="Windows Live" clId="Web-{FA965E65-9B89-4994-9E3A-074E6E6C48A5}" dt="2021-09-10T08:46:29.185" v="396"/>
          <ac:spMkLst>
            <pc:docMk/>
            <pc:sldMk cId="3407456675" sldId="283"/>
            <ac:spMk id="21" creationId="{22BBC5A3-5C8C-4FB9-AEFF-8778D2C98D29}"/>
          </ac:spMkLst>
        </pc:spChg>
        <pc:spChg chg="add del">
          <ac:chgData name="게스트 사용자" userId="" providerId="Windows Live" clId="Web-{FA965E65-9B89-4994-9E3A-074E6E6C48A5}" dt="2021-09-10T08:46:29.185" v="396"/>
          <ac:spMkLst>
            <pc:docMk/>
            <pc:sldMk cId="3407456675" sldId="283"/>
            <ac:spMk id="22" creationId="{CA17DEF4-6C5D-41C6-8D93-5C7CFD7ADA5E}"/>
          </ac:spMkLst>
        </pc:spChg>
        <pc:spChg chg="add del">
          <ac:chgData name="게스트 사용자" userId="" providerId="Windows Live" clId="Web-{FA965E65-9B89-4994-9E3A-074E6E6C48A5}" dt="2021-09-10T08:46:29.185" v="396"/>
          <ac:spMkLst>
            <pc:docMk/>
            <pc:sldMk cId="3407456675" sldId="283"/>
            <ac:spMk id="23" creationId="{3BB917E8-D696-4787-96D6-521A9C42F9A5}"/>
          </ac:spMkLst>
        </pc:spChg>
        <pc:spChg chg="add del">
          <ac:chgData name="게스트 사용자" userId="" providerId="Windows Live" clId="Web-{FA965E65-9B89-4994-9E3A-074E6E6C48A5}" dt="2021-09-10T08:46:38.811" v="398"/>
          <ac:spMkLst>
            <pc:docMk/>
            <pc:sldMk cId="3407456675" sldId="283"/>
            <ac:spMk id="24" creationId="{CA57513D-822C-4FE7-A978-1529AA8018D4}"/>
          </ac:spMkLst>
        </pc:spChg>
        <pc:spChg chg="add del">
          <ac:chgData name="게스트 사용자" userId="" providerId="Windows Live" clId="Web-{FA965E65-9B89-4994-9E3A-074E6E6C48A5}" dt="2021-09-10T08:46:29.185" v="396"/>
          <ac:spMkLst>
            <pc:docMk/>
            <pc:sldMk cId="3407456675" sldId="283"/>
            <ac:spMk id="25" creationId="{39F4C545-E278-42ED-9B78-2EBA464444A3}"/>
          </ac:spMkLst>
        </pc:spChg>
        <pc:spChg chg="add del">
          <ac:chgData name="게스트 사용자" userId="" providerId="Windows Live" clId="Web-{FA965E65-9B89-4994-9E3A-074E6E6C48A5}" dt="2021-09-10T08:46:38.811" v="398"/>
          <ac:spMkLst>
            <pc:docMk/>
            <pc:sldMk cId="3407456675" sldId="283"/>
            <ac:spMk id="26" creationId="{114A821F-8663-46BA-8CC0-D4C44F639F3A}"/>
          </ac:spMkLst>
        </pc:spChg>
        <pc:spChg chg="add del">
          <ac:chgData name="게스트 사용자" userId="" providerId="Windows Live" clId="Web-{FA965E65-9B89-4994-9E3A-074E6E6C48A5}" dt="2021-09-10T08:46:38.811" v="398"/>
          <ac:spMkLst>
            <pc:docMk/>
            <pc:sldMk cId="3407456675" sldId="283"/>
            <ac:spMk id="27" creationId="{67EF550F-47CE-4FB2-9DAC-12AD835C833D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28" creationId="{D48D9584-D2FD-48CE-9E17-4E250B743B5F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29" creationId="{CA17DEF4-6C5D-41C6-8D93-5C7CFD7ADA5E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30" creationId="{22BBC5A3-5C8C-4FB9-AEFF-8778D2C98D29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31" creationId="{3BB917E8-D696-4787-96D6-521A9C42F9A5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32" creationId="{39F4C545-E278-42ED-9B78-2EBA464444A3}"/>
          </ac:spMkLst>
        </pc:spChg>
        <pc:spChg chg="add mod">
          <ac:chgData name="게스트 사용자" userId="" providerId="Windows Live" clId="Web-{FA965E65-9B89-4994-9E3A-074E6E6C48A5}" dt="2021-09-10T08:48:48.688" v="414" actId="1076"/>
          <ac:spMkLst>
            <pc:docMk/>
            <pc:sldMk cId="3407456675" sldId="283"/>
            <ac:spMk id="36" creationId="{41D04805-C94C-4E46-A502-53EC11A97FBD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37" creationId="{A93898FF-D987-4B0E-BFB4-85F5EB356D4D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39" creationId="{612F383F-B981-4BC3-9E2B-7BE938CEF3EC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41" creationId="{5AA485AD-076E-4077-A6E6-C3C9F0C39FF2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45" creationId="{58D235B8-3D10-493F-88AC-84BB404C1B5A}"/>
          </ac:spMkLst>
        </pc:spChg>
        <pc:spChg chg="add del">
          <ac:chgData name="게스트 사용자" userId="" providerId="Windows Live" clId="Web-{FA965E65-9B89-4994-9E3A-074E6E6C48A5}" dt="2021-09-10T08:47:21.749" v="403"/>
          <ac:spMkLst>
            <pc:docMk/>
            <pc:sldMk cId="3407456675" sldId="283"/>
            <ac:spMk id="47" creationId="{42A4FC2C-047E-45A5-965D-8E1E3BF09BC6}"/>
          </ac:spMkLst>
        </pc:spChg>
        <pc:picChg chg="del mod">
          <ac:chgData name="게스트 사용자" userId="" providerId="Windows Live" clId="Web-{FA965E65-9B89-4994-9E3A-074E6E6C48A5}" dt="2021-09-10T08:51:36.957" v="470"/>
          <ac:picMkLst>
            <pc:docMk/>
            <pc:sldMk cId="3407456675" sldId="283"/>
            <ac:picMk id="3" creationId="{7C6E1193-0791-45C8-9CCB-56C4B984B84B}"/>
          </ac:picMkLst>
        </pc:picChg>
        <pc:picChg chg="add del mod ord">
          <ac:chgData name="게스트 사용자" userId="" providerId="Windows Live" clId="Web-{FA965E65-9B89-4994-9E3A-074E6E6C48A5}" dt="2021-09-10T08:51:36.957" v="471"/>
          <ac:picMkLst>
            <pc:docMk/>
            <pc:sldMk cId="3407456675" sldId="283"/>
            <ac:picMk id="8" creationId="{C4E3F970-FEEE-424C-AF40-77324305DA08}"/>
          </ac:picMkLst>
        </pc:picChg>
        <pc:picChg chg="del mod">
          <ac:chgData name="게스트 사용자" userId="" providerId="Windows Live" clId="Web-{FA965E65-9B89-4994-9E3A-074E6E6C48A5}" dt="2021-09-10T08:51:36.957" v="469"/>
          <ac:picMkLst>
            <pc:docMk/>
            <pc:sldMk cId="3407456675" sldId="283"/>
            <ac:picMk id="10" creationId="{318B076F-55C4-4ADE-A308-8686EBA014F4}"/>
          </ac:picMkLst>
        </pc:picChg>
        <pc:picChg chg="del mod ord">
          <ac:chgData name="게스트 사용자" userId="" providerId="Windows Live" clId="Web-{FA965E65-9B89-4994-9E3A-074E6E6C48A5}" dt="2021-09-10T08:51:36.957" v="468"/>
          <ac:picMkLst>
            <pc:docMk/>
            <pc:sldMk cId="3407456675" sldId="283"/>
            <ac:picMk id="12" creationId="{D3CB1F81-A60B-4D36-A116-04EB016C0ABB}"/>
          </ac:picMkLst>
        </pc:picChg>
        <pc:picChg chg="add del">
          <ac:chgData name="게스트 사용자" userId="" providerId="Windows Live" clId="Web-{FA965E65-9B89-4994-9E3A-074E6E6C48A5}" dt="2021-09-10T08:47:21.749" v="403"/>
          <ac:picMkLst>
            <pc:docMk/>
            <pc:sldMk cId="3407456675" sldId="283"/>
            <ac:picMk id="43" creationId="{D088DBDF-80D5-4FC0-8A54-9D660B728DC4}"/>
          </ac:picMkLst>
        </pc:picChg>
      </pc:sldChg>
      <pc:sldChg chg="addSp delSp modSp del">
        <pc:chgData name="게스트 사용자" userId="" providerId="Windows Live" clId="Web-{FA965E65-9B89-4994-9E3A-074E6E6C48A5}" dt="2021-09-10T09:03:19.673" v="613"/>
        <pc:sldMkLst>
          <pc:docMk/>
          <pc:sldMk cId="460185740" sldId="284"/>
        </pc:sldMkLst>
        <pc:spChg chg="add del mod">
          <ac:chgData name="게스트 사용자" userId="" providerId="Windows Live" clId="Web-{FA965E65-9B89-4994-9E3A-074E6E6C48A5}" dt="2021-09-10T08:54:15.429" v="504"/>
          <ac:spMkLst>
            <pc:docMk/>
            <pc:sldMk cId="460185740" sldId="284"/>
            <ac:spMk id="11" creationId="{15151959-AD9C-4794-A4EF-00A76F46EAC1}"/>
          </ac:spMkLst>
        </pc:spChg>
        <pc:spChg chg="add del mod">
          <ac:chgData name="게스트 사용자" userId="" providerId="Windows Live" clId="Web-{FA965E65-9B89-4994-9E3A-074E6E6C48A5}" dt="2021-09-10T08:54:50.601" v="511"/>
          <ac:spMkLst>
            <pc:docMk/>
            <pc:sldMk cId="460185740" sldId="284"/>
            <ac:spMk id="12" creationId="{DB845020-CB2E-44EF-BB5A-098AE937F136}"/>
          </ac:spMkLst>
        </pc:spChg>
        <pc:spChg chg="add del mod">
          <ac:chgData name="게스트 사용자" userId="" providerId="Windows Live" clId="Web-{FA965E65-9B89-4994-9E3A-074E6E6C48A5}" dt="2021-09-10T08:58:52.246" v="545"/>
          <ac:spMkLst>
            <pc:docMk/>
            <pc:sldMk cId="460185740" sldId="284"/>
            <ac:spMk id="13" creationId="{5B739AF6-482C-4983-821A-75F9435C7967}"/>
          </ac:spMkLst>
        </pc:spChg>
        <pc:picChg chg="add del mod">
          <ac:chgData name="게스트 사용자" userId="" providerId="Windows Live" clId="Web-{FA965E65-9B89-4994-9E3A-074E6E6C48A5}" dt="2021-09-10T08:58:54.465" v="549"/>
          <ac:picMkLst>
            <pc:docMk/>
            <pc:sldMk cId="460185740" sldId="284"/>
            <ac:picMk id="3" creationId="{328774C5-C018-452C-B6A7-1FDE79C11B08}"/>
          </ac:picMkLst>
        </pc:picChg>
        <pc:picChg chg="add del mod">
          <ac:chgData name="게스트 사용자" userId="" providerId="Windows Live" clId="Web-{FA965E65-9B89-4994-9E3A-074E6E6C48A5}" dt="2021-09-10T08:58:54.465" v="548"/>
          <ac:picMkLst>
            <pc:docMk/>
            <pc:sldMk cId="460185740" sldId="284"/>
            <ac:picMk id="8" creationId="{B8A6EAD3-EF22-47E7-B558-F7A245476813}"/>
          </ac:picMkLst>
        </pc:picChg>
        <pc:picChg chg="add del mod">
          <ac:chgData name="게스트 사용자" userId="" providerId="Windows Live" clId="Web-{FA965E65-9B89-4994-9E3A-074E6E6C48A5}" dt="2021-09-10T08:58:54.465" v="547"/>
          <ac:picMkLst>
            <pc:docMk/>
            <pc:sldMk cId="460185740" sldId="284"/>
            <ac:picMk id="9" creationId="{A1FF0BD2-9FD7-44F9-B8F2-40B63C62395F}"/>
          </ac:picMkLst>
        </pc:picChg>
        <pc:picChg chg="add del mod">
          <ac:chgData name="게스트 사용자" userId="" providerId="Windows Live" clId="Web-{FA965E65-9B89-4994-9E3A-074E6E6C48A5}" dt="2021-09-10T08:58:54.465" v="546"/>
          <ac:picMkLst>
            <pc:docMk/>
            <pc:sldMk cId="460185740" sldId="284"/>
            <ac:picMk id="10" creationId="{0EEFC84C-2872-46E6-9D75-B2A914AE942B}"/>
          </ac:picMkLst>
        </pc:picChg>
      </pc:sldChg>
      <pc:sldChg chg="add replId">
        <pc:chgData name="게스트 사용자" userId="" providerId="Windows Live" clId="Web-{FA965E65-9B89-4994-9E3A-074E6E6C48A5}" dt="2021-09-10T08:51:55.770" v="480"/>
        <pc:sldMkLst>
          <pc:docMk/>
          <pc:sldMk cId="1567845440" sldId="285"/>
        </pc:sldMkLst>
      </pc:sldChg>
      <pc:sldChg chg="addSp modSp new mod setBg">
        <pc:chgData name="게스트 사용자" userId="" providerId="Windows Live" clId="Web-{FA965E65-9B89-4994-9E3A-074E6E6C48A5}" dt="2021-09-10T09:48:10.615" v="777"/>
        <pc:sldMkLst>
          <pc:docMk/>
          <pc:sldMk cId="3468063453" sldId="287"/>
        </pc:sldMkLst>
        <pc:spChg chg="add">
          <ac:chgData name="게스트 사용자" userId="" providerId="Windows Live" clId="Web-{FA965E65-9B89-4994-9E3A-074E6E6C48A5}" dt="2021-09-10T09:02:05.422" v="609"/>
          <ac:spMkLst>
            <pc:docMk/>
            <pc:sldMk cId="3468063453" sldId="287"/>
            <ac:spMk id="7" creationId="{1BEE4634-5AF1-45A1-8D0E-853AE09BBF72}"/>
          </ac:spMkLst>
        </pc:spChg>
        <pc:spChg chg="add">
          <ac:chgData name="게스트 사용자" userId="" providerId="Windows Live" clId="Web-{FA965E65-9B89-4994-9E3A-074E6E6C48A5}" dt="2021-09-10T09:02:05.438" v="610"/>
          <ac:spMkLst>
            <pc:docMk/>
            <pc:sldMk cId="3468063453" sldId="287"/>
            <ac:spMk id="9" creationId="{83476A19-9FAA-402F-B75A-E42A534AF240}"/>
          </ac:spMkLst>
        </pc:spChg>
        <pc:picChg chg="add mod">
          <ac:chgData name="게스트 사용자" userId="" providerId="Windows Live" clId="Web-{FA965E65-9B89-4994-9E3A-074E6E6C48A5}" dt="2021-09-10T09:01:43.515" v="600" actId="14100"/>
          <ac:picMkLst>
            <pc:docMk/>
            <pc:sldMk cId="3468063453" sldId="287"/>
            <ac:picMk id="2" creationId="{3E6D9ED6-10EC-456E-850D-1AA4FE18BF94}"/>
          </ac:picMkLst>
        </pc:picChg>
        <pc:picChg chg="add mod">
          <ac:chgData name="게스트 사용자" userId="" providerId="Windows Live" clId="Web-{FA965E65-9B89-4994-9E3A-074E6E6C48A5}" dt="2021-09-10T09:01:46.047" v="602" actId="1076"/>
          <ac:picMkLst>
            <pc:docMk/>
            <pc:sldMk cId="3468063453" sldId="287"/>
            <ac:picMk id="3" creationId="{921837B2-1811-4B1D-A569-E2F973963E81}"/>
          </ac:picMkLst>
        </pc:picChg>
        <pc:picChg chg="add mod">
          <ac:chgData name="게스트 사용자" userId="" providerId="Windows Live" clId="Web-{FA965E65-9B89-4994-9E3A-074E6E6C48A5}" dt="2021-09-10T09:02:39.032" v="612" actId="1076"/>
          <ac:picMkLst>
            <pc:docMk/>
            <pc:sldMk cId="3468063453" sldId="287"/>
            <ac:picMk id="4" creationId="{211A12BF-EC1D-4377-A8D6-FEDD874CD714}"/>
          </ac:picMkLst>
        </pc:picChg>
        <pc:picChg chg="add mod ord">
          <ac:chgData name="게스트 사용자" userId="" providerId="Windows Live" clId="Web-{FA965E65-9B89-4994-9E3A-074E6E6C48A5}" dt="2021-09-10T09:02:39.016" v="611" actId="1076"/>
          <ac:picMkLst>
            <pc:docMk/>
            <pc:sldMk cId="3468063453" sldId="287"/>
            <ac:picMk id="5" creationId="{2457A791-FEFC-4BF3-9F95-9B96B8BFA20D}"/>
          </ac:picMkLst>
        </pc:picChg>
      </pc:sldChg>
      <pc:sldChg chg="addSp modSp mod">
        <pc:chgData name="게스트 사용자" userId="" providerId="Windows Live" clId="Web-{FA965E65-9B89-4994-9E3A-074E6E6C48A5}" dt="2021-09-10T09:48:10.615" v="777"/>
        <pc:sldMkLst>
          <pc:docMk/>
          <pc:sldMk cId="1450870518" sldId="288"/>
        </pc:sldMkLst>
        <pc:spChg chg="mod">
          <ac:chgData name="게스트 사용자" userId="" providerId="Windows Live" clId="Web-{FA965E65-9B89-4994-9E3A-074E6E6C48A5}" dt="2021-09-10T09:21:08.428" v="715"/>
          <ac:spMkLst>
            <pc:docMk/>
            <pc:sldMk cId="1450870518" sldId="288"/>
            <ac:spMk id="3" creationId="{08C711EB-FB49-48F6-9908-870843225F39}"/>
          </ac:spMkLst>
        </pc:spChg>
        <pc:spChg chg="mod">
          <ac:chgData name="게스트 사용자" userId="" providerId="Windows Live" clId="Web-{FA965E65-9B89-4994-9E3A-074E6E6C48A5}" dt="2021-09-10T09:10:56.870" v="674" actId="1076"/>
          <ac:spMkLst>
            <pc:docMk/>
            <pc:sldMk cId="1450870518" sldId="288"/>
            <ac:spMk id="4" creationId="{5CCAC662-376D-44F7-8DC7-26539C7C1325}"/>
          </ac:spMkLst>
        </pc:spChg>
        <pc:spChg chg="mod">
          <ac:chgData name="게스트 사용자" userId="" providerId="Windows Live" clId="Web-{FA965E65-9B89-4994-9E3A-074E6E6C48A5}" dt="2021-09-10T09:21:08.428" v="716"/>
          <ac:spMkLst>
            <pc:docMk/>
            <pc:sldMk cId="1450870518" sldId="288"/>
            <ac:spMk id="10" creationId="{AF5F4D6D-6CAA-4C37-96A1-0CDDE921D9DD}"/>
          </ac:spMkLst>
        </pc:spChg>
        <pc:spChg chg="add mod">
          <ac:chgData name="게스트 사용자" userId="" providerId="Windows Live" clId="Web-{FA965E65-9B89-4994-9E3A-074E6E6C48A5}" dt="2021-09-10T09:18:44.316" v="710"/>
          <ac:spMkLst>
            <pc:docMk/>
            <pc:sldMk cId="1450870518" sldId="288"/>
            <ac:spMk id="14" creationId="{BFC66CAD-42CC-48F7-A1A5-438A12031815}"/>
          </ac:spMkLst>
        </pc:spChg>
        <pc:picChg chg="add mod">
          <ac:chgData name="게스트 사용자" userId="" providerId="Windows Live" clId="Web-{FA965E65-9B89-4994-9E3A-074E6E6C48A5}" dt="2021-09-10T09:14:59.202" v="687" actId="1076"/>
          <ac:picMkLst>
            <pc:docMk/>
            <pc:sldMk cId="1450870518" sldId="288"/>
            <ac:picMk id="9" creationId="{FE5CEAE4-BE1B-4C6F-B88A-BE9AD8016BAA}"/>
          </ac:picMkLst>
        </pc:picChg>
        <pc:picChg chg="add mod">
          <ac:chgData name="게스트 사용자" userId="" providerId="Windows Live" clId="Web-{FA965E65-9B89-4994-9E3A-074E6E6C48A5}" dt="2021-09-10T09:16:29.579" v="696" actId="1076"/>
          <ac:picMkLst>
            <pc:docMk/>
            <pc:sldMk cId="1450870518" sldId="288"/>
            <ac:picMk id="10" creationId="{3D922CAE-CF6A-46CA-AAEB-50612D0E433F}"/>
          </ac:picMkLst>
        </pc:picChg>
        <pc:picChg chg="add mod">
          <ac:chgData name="게스트 사용자" userId="" providerId="Windows Live" clId="Web-{FA965E65-9B89-4994-9E3A-074E6E6C48A5}" dt="2021-09-10T09:16:37.095" v="700" actId="14100"/>
          <ac:picMkLst>
            <pc:docMk/>
            <pc:sldMk cId="1450870518" sldId="288"/>
            <ac:picMk id="11" creationId="{ADCA2E09-752D-4889-A24C-96E699EDFF2D}"/>
          </ac:picMkLst>
        </pc:picChg>
        <pc:picChg chg="add mod modCrop">
          <ac:chgData name="게스트 사용자" userId="" providerId="Windows Live" clId="Web-{FA965E65-9B89-4994-9E3A-074E6E6C48A5}" dt="2021-09-10T09:18:16.081" v="706"/>
          <ac:picMkLst>
            <pc:docMk/>
            <pc:sldMk cId="1450870518" sldId="288"/>
            <ac:picMk id="12" creationId="{0A271EFC-D2ED-4D40-A6B9-C69BE54DA342}"/>
          </ac:picMkLst>
        </pc:picChg>
        <pc:picChg chg="add mod">
          <ac:chgData name="게스트 사용자" userId="" providerId="Windows Live" clId="Web-{FA965E65-9B89-4994-9E3A-074E6E6C48A5}" dt="2021-09-10T09:16:59.642" v="704" actId="1076"/>
          <ac:picMkLst>
            <pc:docMk/>
            <pc:sldMk cId="1450870518" sldId="288"/>
            <ac:picMk id="13" creationId="{8D275AB8-18A2-485D-96E1-160D36CF8112}"/>
          </ac:picMkLst>
        </pc:picChg>
      </pc:sldChg>
      <pc:sldChg chg="new del">
        <pc:chgData name="게스트 사용자" userId="" providerId="Windows Live" clId="Web-{FA965E65-9B89-4994-9E3A-074E6E6C48A5}" dt="2021-09-10T09:06:26.193" v="619"/>
        <pc:sldMkLst>
          <pc:docMk/>
          <pc:sldMk cId="59598632" sldId="289"/>
        </pc:sldMkLst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4082868192" sldId="289"/>
        </pc:sldMkLst>
      </pc:sldChg>
      <pc:sldChg chg="modSp mod">
        <pc:chgData name="게스트 사용자" userId="" providerId="Windows Live" clId="Web-{FA965E65-9B89-4994-9E3A-074E6E6C48A5}" dt="2021-09-10T09:48:10.615" v="777"/>
        <pc:sldMkLst>
          <pc:docMk/>
          <pc:sldMk cId="4114188166" sldId="290"/>
        </pc:sldMkLst>
        <pc:spChg chg="mod">
          <ac:chgData name="게스트 사용자" userId="" providerId="Windows Live" clId="Web-{FA965E65-9B89-4994-9E3A-074E6E6C48A5}" dt="2021-09-10T09:44:18.548" v="773" actId="20577"/>
          <ac:spMkLst>
            <pc:docMk/>
            <pc:sldMk cId="4114188166" sldId="290"/>
            <ac:spMk id="6" creationId="{00000000-0000-0000-0000-000000000000}"/>
          </ac:spMkLst>
        </pc:spChg>
      </pc:sldChg>
      <pc:sldChg chg="mod">
        <pc:chgData name="게스트 사용자" userId="" providerId="Windows Live" clId="Web-{FA965E65-9B89-4994-9E3A-074E6E6C48A5}" dt="2021-09-10T09:48:10.615" v="777"/>
        <pc:sldMkLst>
          <pc:docMk/>
          <pc:sldMk cId="3071253596" sldId="291"/>
        </pc:sldMkLst>
      </pc:sldChg>
      <pc:sldChg chg="mod setBg">
        <pc:chgData name="게스트 사용자" userId="" providerId="Windows Live" clId="Web-{FA965E65-9B89-4994-9E3A-074E6E6C48A5}" dt="2021-09-10T09:48:38.881" v="779"/>
        <pc:sldMkLst>
          <pc:docMk/>
          <pc:sldMk cId="83957710" sldId="292"/>
        </pc:sldMkLst>
      </pc:sldChg>
      <pc:sldMasterChg chg="mod setBg modSldLayout">
        <pc:chgData name="게스트 사용자" userId="" providerId="Windows Live" clId="Web-{FA965E65-9B89-4994-9E3A-074E6E6C48A5}" dt="2021-09-10T09:48:10.615" v="777"/>
        <pc:sldMasterMkLst>
          <pc:docMk/>
          <pc:sldMasterMk cId="692285549" sldId="2147483648"/>
        </pc:sldMasterMkLst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227610913" sldId="2147483649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465878614" sldId="2147483650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835364409" sldId="2147483651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952309100" sldId="2147483652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3875832010" sldId="2147483653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289840665" sldId="2147483654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3891477694" sldId="2147483655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2249810492" sldId="2147483656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793348490" sldId="2147483657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346608477" sldId="2147483658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2988892897" sldId="2147483659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1215080210" sldId="2147483660"/>
          </pc:sldLayoutMkLst>
        </pc:sldLayoutChg>
        <pc:sldLayoutChg chg="mod">
          <pc:chgData name="게스트 사용자" userId="" providerId="Windows Live" clId="Web-{FA965E65-9B89-4994-9E3A-074E6E6C48A5}" dt="2021-09-10T09:48:10.615" v="777"/>
          <pc:sldLayoutMkLst>
            <pc:docMk/>
            <pc:sldMasterMk cId="692285549" sldId="2147483648"/>
            <pc:sldLayoutMk cId="28517789" sldId="2147483661"/>
          </pc:sldLayoutMkLst>
        </pc:sldLayoutChg>
      </pc:sldMasterChg>
    </pc:docChg>
  </pc:docChgLst>
  <pc:docChgLst>
    <pc:chgData name="김 도영" userId="6d690e97e2340162" providerId="Windows Live" clId="Web-{0E469873-B74B-49E5-A2C7-369BD7797871}"/>
    <pc:docChg chg="modSld">
      <pc:chgData name="김 도영" userId="6d690e97e2340162" providerId="Windows Live" clId="Web-{0E469873-B74B-49E5-A2C7-369BD7797871}" dt="2021-09-16T08:47:24.970" v="1839"/>
      <pc:docMkLst>
        <pc:docMk/>
      </pc:docMkLst>
      <pc:sldChg chg="modNotes">
        <pc:chgData name="김 도영" userId="6d690e97e2340162" providerId="Windows Live" clId="Web-{0E469873-B74B-49E5-A2C7-369BD7797871}" dt="2021-09-16T08:29:11.562" v="1696"/>
        <pc:sldMkLst>
          <pc:docMk/>
          <pc:sldMk cId="1168152917" sldId="257"/>
        </pc:sldMkLst>
      </pc:sldChg>
      <pc:sldChg chg="addSp delSp modSp modNotes">
        <pc:chgData name="김 도영" userId="6d690e97e2340162" providerId="Windows Live" clId="Web-{0E469873-B74B-49E5-A2C7-369BD7797871}" dt="2021-09-16T07:13:32.919" v="1043"/>
        <pc:sldMkLst>
          <pc:docMk/>
          <pc:sldMk cId="2139013647" sldId="268"/>
        </pc:sldMkLst>
        <pc:grpChg chg="add mod">
          <ac:chgData name="김 도영" userId="6d690e97e2340162" providerId="Windows Live" clId="Web-{0E469873-B74B-49E5-A2C7-369BD7797871}" dt="2021-09-16T06:30:12.418" v="315" actId="1076"/>
          <ac:grpSpMkLst>
            <pc:docMk/>
            <pc:sldMk cId="2139013647" sldId="268"/>
            <ac:grpSpMk id="9" creationId="{08722C1D-4016-463D-94F2-C20D888DD635}"/>
          </ac:grpSpMkLst>
        </pc:grpChg>
        <pc:picChg chg="add mod modCrop">
          <ac:chgData name="김 도영" userId="6d690e97e2340162" providerId="Windows Live" clId="Web-{0E469873-B74B-49E5-A2C7-369BD7797871}" dt="2021-09-16T06:30:01.886" v="311" actId="1076"/>
          <ac:picMkLst>
            <pc:docMk/>
            <pc:sldMk cId="2139013647" sldId="268"/>
            <ac:picMk id="3" creationId="{253195B9-9D5D-4678-9C98-7BD877CA4211}"/>
          </ac:picMkLst>
        </pc:picChg>
        <pc:picChg chg="add mod modCrop">
          <ac:chgData name="김 도영" userId="6d690e97e2340162" providerId="Windows Live" clId="Web-{0E469873-B74B-49E5-A2C7-369BD7797871}" dt="2021-09-16T06:30:01.886" v="312" actId="1076"/>
          <ac:picMkLst>
            <pc:docMk/>
            <pc:sldMk cId="2139013647" sldId="268"/>
            <ac:picMk id="4" creationId="{5E9C7EA6-57A4-47BF-985E-0DD963C40BDB}"/>
          </ac:picMkLst>
        </pc:picChg>
        <pc:picChg chg="del">
          <ac:chgData name="김 도영" userId="6d690e97e2340162" providerId="Windows Live" clId="Web-{0E469873-B74B-49E5-A2C7-369BD7797871}" dt="2021-09-16T06:23:36.067" v="228"/>
          <ac:picMkLst>
            <pc:docMk/>
            <pc:sldMk cId="2139013647" sldId="268"/>
            <ac:picMk id="5" creationId="{00B332FE-048C-476D-9265-A2FF9FC368F3}"/>
          </ac:picMkLst>
        </pc:picChg>
        <pc:picChg chg="del">
          <ac:chgData name="김 도영" userId="6d690e97e2340162" providerId="Windows Live" clId="Web-{0E469873-B74B-49E5-A2C7-369BD7797871}" dt="2021-09-16T06:23:36.973" v="229"/>
          <ac:picMkLst>
            <pc:docMk/>
            <pc:sldMk cId="2139013647" sldId="268"/>
            <ac:picMk id="6" creationId="{FC94BADC-AEBA-4CA7-86E9-E4B7127E9F1E}"/>
          </ac:picMkLst>
        </pc:picChg>
        <pc:picChg chg="add mod modCrop">
          <ac:chgData name="김 도영" userId="6d690e97e2340162" providerId="Windows Live" clId="Web-{0E469873-B74B-49E5-A2C7-369BD7797871}" dt="2021-09-16T06:30:01.886" v="313" actId="1076"/>
          <ac:picMkLst>
            <pc:docMk/>
            <pc:sldMk cId="2139013647" sldId="268"/>
            <ac:picMk id="8" creationId="{7F25F86C-6FD8-42FC-9240-CD56188B407D}"/>
          </ac:picMkLst>
        </pc:picChg>
        <pc:picChg chg="del">
          <ac:chgData name="김 도영" userId="6d690e97e2340162" providerId="Windows Live" clId="Web-{0E469873-B74B-49E5-A2C7-369BD7797871}" dt="2021-09-16T06:23:35.911" v="227"/>
          <ac:picMkLst>
            <pc:docMk/>
            <pc:sldMk cId="2139013647" sldId="268"/>
            <ac:picMk id="10" creationId="{157FE9C1-6A58-45D2-8138-FB22728397BF}"/>
          </ac:picMkLst>
        </pc:picChg>
      </pc:sldChg>
      <pc:sldChg chg="modSp modNotes">
        <pc:chgData name="김 도영" userId="6d690e97e2340162" providerId="Windows Live" clId="Web-{0E469873-B74B-49E5-A2C7-369BD7797871}" dt="2021-09-16T07:05:45.894" v="740"/>
        <pc:sldMkLst>
          <pc:docMk/>
          <pc:sldMk cId="4254300686" sldId="271"/>
        </pc:sldMkLst>
        <pc:spChg chg="mod">
          <ac:chgData name="김 도영" userId="6d690e97e2340162" providerId="Windows Live" clId="Web-{0E469873-B74B-49E5-A2C7-369BD7797871}" dt="2021-09-16T07:05:42.019" v="737" actId="14100"/>
          <ac:spMkLst>
            <pc:docMk/>
            <pc:sldMk cId="4254300686" sldId="271"/>
            <ac:spMk id="24" creationId="{00000000-0000-0000-0000-000000000000}"/>
          </ac:spMkLst>
        </pc:spChg>
      </pc:sldChg>
      <pc:sldChg chg="modNotes">
        <pc:chgData name="김 도영" userId="6d690e97e2340162" providerId="Windows Live" clId="Web-{0E469873-B74B-49E5-A2C7-369BD7797871}" dt="2021-09-16T07:07:33.850" v="778"/>
        <pc:sldMkLst>
          <pc:docMk/>
          <pc:sldMk cId="4000601225" sldId="273"/>
        </pc:sldMkLst>
      </pc:sldChg>
      <pc:sldChg chg="modNotes">
        <pc:chgData name="김 도영" userId="6d690e97e2340162" providerId="Windows Live" clId="Web-{0E469873-B74B-49E5-A2C7-369BD7797871}" dt="2021-09-16T07:11:03.166" v="799"/>
        <pc:sldMkLst>
          <pc:docMk/>
          <pc:sldMk cId="4220463746" sldId="278"/>
        </pc:sldMkLst>
      </pc:sldChg>
      <pc:sldChg chg="addSp delSp modSp modNotes">
        <pc:chgData name="김 도영" userId="6d690e97e2340162" providerId="Windows Live" clId="Web-{0E469873-B74B-49E5-A2C7-369BD7797871}" dt="2021-09-16T06:44:10.652" v="642"/>
        <pc:sldMkLst>
          <pc:docMk/>
          <pc:sldMk cId="2212228049" sldId="281"/>
        </pc:sldMkLst>
        <pc:grpChg chg="add del mod">
          <ac:chgData name="김 도영" userId="6d690e97e2340162" providerId="Windows Live" clId="Web-{0E469873-B74B-49E5-A2C7-369BD7797871}" dt="2021-09-16T06:25:13.553" v="263"/>
          <ac:grpSpMkLst>
            <pc:docMk/>
            <pc:sldMk cId="2212228049" sldId="281"/>
            <ac:grpSpMk id="8" creationId="{CE1F69F5-5B9C-4D57-8979-C3AAF648F48B}"/>
          </ac:grpSpMkLst>
        </pc:grpChg>
        <pc:grpChg chg="add del mod">
          <ac:chgData name="김 도영" userId="6d690e97e2340162" providerId="Windows Live" clId="Web-{0E469873-B74B-49E5-A2C7-369BD7797871}" dt="2021-09-16T06:44:10.652" v="642"/>
          <ac:grpSpMkLst>
            <pc:docMk/>
            <pc:sldMk cId="2212228049" sldId="281"/>
            <ac:grpSpMk id="11" creationId="{CE6658C3-12EC-4518-A3CA-AB034E7DE0F0}"/>
          </ac:grpSpMkLst>
        </pc:grpChg>
        <pc:picChg chg="del">
          <ac:chgData name="김 도영" userId="6d690e97e2340162" providerId="Windows Live" clId="Web-{0E469873-B74B-49E5-A2C7-369BD7797871}" dt="2021-09-16T06:23:34.020" v="226"/>
          <ac:picMkLst>
            <pc:docMk/>
            <pc:sldMk cId="2212228049" sldId="281"/>
            <ac:picMk id="3" creationId="{8180CE39-0997-4F67-887C-DA33EE67B352}"/>
          </ac:picMkLst>
        </pc:picChg>
        <pc:picChg chg="add del mod topLvl modCrop">
          <ac:chgData name="김 도영" userId="6d690e97e2340162" providerId="Windows Live" clId="Web-{0E469873-B74B-49E5-A2C7-369BD7797871}" dt="2021-09-16T06:42:24.400" v="589"/>
          <ac:picMkLst>
            <pc:docMk/>
            <pc:sldMk cId="2212228049" sldId="281"/>
            <ac:picMk id="5" creationId="{993A0448-317C-44E8-B228-0B9062C6727F}"/>
          </ac:picMkLst>
        </pc:picChg>
        <pc:picChg chg="add mod topLvl modCrop">
          <ac:chgData name="김 도영" userId="6d690e97e2340162" providerId="Windows Live" clId="Web-{0E469873-B74B-49E5-A2C7-369BD7797871}" dt="2021-09-16T06:44:10.652" v="642"/>
          <ac:picMkLst>
            <pc:docMk/>
            <pc:sldMk cId="2212228049" sldId="281"/>
            <ac:picMk id="6" creationId="{FFDE951A-DCE1-4947-85C3-56594F7707EA}"/>
          </ac:picMkLst>
        </pc:picChg>
        <pc:picChg chg="del">
          <ac:chgData name="김 도영" userId="6d690e97e2340162" providerId="Windows Live" clId="Web-{0E469873-B74B-49E5-A2C7-369BD7797871}" dt="2021-09-16T06:23:32.864" v="225"/>
          <ac:picMkLst>
            <pc:docMk/>
            <pc:sldMk cId="2212228049" sldId="281"/>
            <ac:picMk id="7" creationId="{E5AA3E55-9A9F-45EB-9403-5167355F082A}"/>
          </ac:picMkLst>
        </pc:picChg>
        <pc:picChg chg="add del mod">
          <ac:chgData name="김 도영" userId="6d690e97e2340162" providerId="Windows Live" clId="Web-{0E469873-B74B-49E5-A2C7-369BD7797871}" dt="2021-09-16T06:33:40.578" v="325"/>
          <ac:picMkLst>
            <pc:docMk/>
            <pc:sldMk cId="2212228049" sldId="281"/>
            <ac:picMk id="9" creationId="{E21EC5B9-F108-4921-89C7-A351354E268A}"/>
          </ac:picMkLst>
        </pc:picChg>
        <pc:picChg chg="add mod topLvl modCrop">
          <ac:chgData name="김 도영" userId="6d690e97e2340162" providerId="Windows Live" clId="Web-{0E469873-B74B-49E5-A2C7-369BD7797871}" dt="2021-09-16T06:44:10.652" v="642"/>
          <ac:picMkLst>
            <pc:docMk/>
            <pc:sldMk cId="2212228049" sldId="281"/>
            <ac:picMk id="10" creationId="{A088E8F6-8CA6-4494-A3A1-3A085A706A98}"/>
          </ac:picMkLst>
        </pc:picChg>
      </pc:sldChg>
      <pc:sldChg chg="modSp">
        <pc:chgData name="김 도영" userId="6d690e97e2340162" providerId="Windows Live" clId="Web-{0E469873-B74B-49E5-A2C7-369BD7797871}" dt="2021-09-16T07:05:54.707" v="756" actId="20577"/>
        <pc:sldMkLst>
          <pc:docMk/>
          <pc:sldMk cId="3071253596" sldId="291"/>
        </pc:sldMkLst>
        <pc:spChg chg="mod">
          <ac:chgData name="김 도영" userId="6d690e97e2340162" providerId="Windows Live" clId="Web-{0E469873-B74B-49E5-A2C7-369BD7797871}" dt="2021-09-16T07:05:54.707" v="756" actId="20577"/>
          <ac:spMkLst>
            <pc:docMk/>
            <pc:sldMk cId="3071253596" sldId="291"/>
            <ac:spMk id="9" creationId="{00000000-0000-0000-0000-000000000000}"/>
          </ac:spMkLst>
        </pc:spChg>
      </pc:sldChg>
      <pc:sldChg chg="modNotes">
        <pc:chgData name="김 도영" userId="6d690e97e2340162" providerId="Windows Live" clId="Web-{0E469873-B74B-49E5-A2C7-369BD7797871}" dt="2021-09-16T07:08:11.444" v="780"/>
        <pc:sldMkLst>
          <pc:docMk/>
          <pc:sldMk cId="2599825510" sldId="302"/>
        </pc:sldMkLst>
      </pc:sldChg>
      <pc:sldChg chg="modNotes">
        <pc:chgData name="김 도영" userId="6d690e97e2340162" providerId="Windows Live" clId="Web-{0E469873-B74B-49E5-A2C7-369BD7797871}" dt="2021-09-16T07:25:37.667" v="1488"/>
        <pc:sldMkLst>
          <pc:docMk/>
          <pc:sldMk cId="1521584976" sldId="313"/>
        </pc:sldMkLst>
      </pc:sldChg>
      <pc:sldChg chg="modNotes">
        <pc:chgData name="김 도영" userId="6d690e97e2340162" providerId="Windows Live" clId="Web-{0E469873-B74B-49E5-A2C7-369BD7797871}" dt="2021-09-16T07:08:47.898" v="794"/>
        <pc:sldMkLst>
          <pc:docMk/>
          <pc:sldMk cId="3882397236" sldId="316"/>
        </pc:sldMkLst>
      </pc:sldChg>
      <pc:sldChg chg="addSp delSp modSp modNotes">
        <pc:chgData name="김 도영" userId="6d690e97e2340162" providerId="Windows Live" clId="Web-{0E469873-B74B-49E5-A2C7-369BD7797871}" dt="2021-09-16T08:47:24.970" v="1839"/>
        <pc:sldMkLst>
          <pc:docMk/>
          <pc:sldMk cId="2131089862" sldId="321"/>
        </pc:sldMkLst>
        <pc:spChg chg="add del mod ord">
          <ac:chgData name="김 도영" userId="6d690e97e2340162" providerId="Windows Live" clId="Web-{0E469873-B74B-49E5-A2C7-369BD7797871}" dt="2021-09-16T08:41:21.839" v="1697"/>
          <ac:spMkLst>
            <pc:docMk/>
            <pc:sldMk cId="2131089862" sldId="321"/>
            <ac:spMk id="2" creationId="{B65A2BFA-0A38-47EE-A2DC-CB8816D1925F}"/>
          </ac:spMkLst>
        </pc:spChg>
        <pc:spChg chg="add del mod">
          <ac:chgData name="김 도영" userId="6d690e97e2340162" providerId="Windows Live" clId="Web-{0E469873-B74B-49E5-A2C7-369BD7797871}" dt="2021-09-16T08:41:22.996" v="1698"/>
          <ac:spMkLst>
            <pc:docMk/>
            <pc:sldMk cId="2131089862" sldId="321"/>
            <ac:spMk id="4" creationId="{29BEA7C6-E20F-4B12-99B8-625760FDAE61}"/>
          </ac:spMkLst>
        </pc:spChg>
        <pc:spChg chg="add mod">
          <ac:chgData name="김 도영" userId="6d690e97e2340162" providerId="Windows Live" clId="Web-{0E469873-B74B-49E5-A2C7-369BD7797871}" dt="2021-09-16T08:47:19.314" v="1827" actId="1076"/>
          <ac:spMkLst>
            <pc:docMk/>
            <pc:sldMk cId="2131089862" sldId="321"/>
            <ac:spMk id="5" creationId="{70C9F645-E7A7-4709-B4D8-13115E8C9FDA}"/>
          </ac:spMkLst>
        </pc:spChg>
        <pc:spChg chg="add del">
          <ac:chgData name="김 도영" userId="6d690e97e2340162" providerId="Windows Live" clId="Web-{0E469873-B74B-49E5-A2C7-369BD7797871}" dt="2021-09-16T06:46:03.982" v="686"/>
          <ac:spMkLst>
            <pc:docMk/>
            <pc:sldMk cId="2131089862" sldId="321"/>
            <ac:spMk id="7" creationId="{BB1D4397-4A21-4A9A-86DF-3F344A4FD712}"/>
          </ac:spMkLst>
        </pc:spChg>
        <pc:spChg chg="add del">
          <ac:chgData name="김 도영" userId="6d690e97e2340162" providerId="Windows Live" clId="Web-{0E469873-B74B-49E5-A2C7-369BD7797871}" dt="2021-09-16T06:46:03.982" v="685"/>
          <ac:spMkLst>
            <pc:docMk/>
            <pc:sldMk cId="2131089862" sldId="321"/>
            <ac:spMk id="9" creationId="{59E4DD0C-8462-4DDA-ABCD-26B5D214FCA5}"/>
          </ac:spMkLst>
        </pc:spChg>
        <pc:picChg chg="mod">
          <ac:chgData name="김 도영" userId="6d690e97e2340162" providerId="Windows Live" clId="Web-{0E469873-B74B-49E5-A2C7-369BD7797871}" dt="2021-09-16T06:45:30.685" v="653" actId="1076"/>
          <ac:picMkLst>
            <pc:docMk/>
            <pc:sldMk cId="2131089862" sldId="321"/>
            <ac:picMk id="3" creationId="{02A9AE6E-BA83-4CB6-92E5-5D8FEC5B975E}"/>
          </ac:picMkLst>
        </pc:picChg>
      </pc:sldChg>
      <pc:sldChg chg="addSp modSp modNotes">
        <pc:chgData name="김 도영" userId="6d690e97e2340162" providerId="Windows Live" clId="Web-{0E469873-B74B-49E5-A2C7-369BD7797871}" dt="2021-09-16T07:27:44.794" v="1658"/>
        <pc:sldMkLst>
          <pc:docMk/>
          <pc:sldMk cId="3592936258" sldId="329"/>
        </pc:sldMkLst>
        <pc:spChg chg="add mod ord">
          <ac:chgData name="김 도영" userId="6d690e97e2340162" providerId="Windows Live" clId="Web-{0E469873-B74B-49E5-A2C7-369BD7797871}" dt="2021-09-16T06:51:38.941" v="722" actId="14100"/>
          <ac:spMkLst>
            <pc:docMk/>
            <pc:sldMk cId="3592936258" sldId="329"/>
            <ac:spMk id="11" creationId="{D348C10A-2DF7-4B00-A69B-5EF433E4054E}"/>
          </ac:spMkLst>
        </pc:spChg>
        <pc:spChg chg="add mod ord">
          <ac:chgData name="김 도영" userId="6d690e97e2340162" providerId="Windows Live" clId="Web-{0E469873-B74B-49E5-A2C7-369BD7797871}" dt="2021-09-16T06:50:52.175" v="721" actId="14100"/>
          <ac:spMkLst>
            <pc:docMk/>
            <pc:sldMk cId="3592936258" sldId="329"/>
            <ac:spMk id="15" creationId="{C52B4B03-E667-4401-AC45-9BB9E5051D73}"/>
          </ac:spMkLst>
        </pc:spChg>
        <pc:spChg chg="add mod">
          <ac:chgData name="김 도영" userId="6d690e97e2340162" providerId="Windows Live" clId="Web-{0E469873-B74B-49E5-A2C7-369BD7797871}" dt="2021-09-16T06:50:45.722" v="718" actId="20577"/>
          <ac:spMkLst>
            <pc:docMk/>
            <pc:sldMk cId="3592936258" sldId="329"/>
            <ac:spMk id="20" creationId="{602F07A2-377F-4A6A-9ED1-392BB638560B}"/>
          </ac:spMkLst>
        </pc:spChg>
      </pc:sldChg>
      <pc:sldChg chg="addSp delSp modSp modNotes">
        <pc:chgData name="김 도영" userId="6d690e97e2340162" providerId="Windows Live" clId="Web-{0E469873-B74B-49E5-A2C7-369BD7797871}" dt="2021-09-16T06:01:42.844" v="224"/>
        <pc:sldMkLst>
          <pc:docMk/>
          <pc:sldMk cId="4094567665" sldId="330"/>
        </pc:sldMkLst>
        <pc:spChg chg="add del">
          <ac:chgData name="김 도영" userId="6d690e97e2340162" providerId="Windows Live" clId="Web-{0E469873-B74B-49E5-A2C7-369BD7797871}" dt="2021-09-16T06:01:35.860" v="223"/>
          <ac:spMkLst>
            <pc:docMk/>
            <pc:sldMk cId="4094567665" sldId="330"/>
            <ac:spMk id="5" creationId="{24929E22-D956-4F6E-B8B0-DD7C093D2A2C}"/>
          </ac:spMkLst>
        </pc:spChg>
        <pc:grpChg chg="add del mod">
          <ac:chgData name="김 도영" userId="6d690e97e2340162" providerId="Windows Live" clId="Web-{0E469873-B74B-49E5-A2C7-369BD7797871}" dt="2021-09-16T06:01:42.844" v="224"/>
          <ac:grpSpMkLst>
            <pc:docMk/>
            <pc:sldMk cId="4094567665" sldId="330"/>
            <ac:grpSpMk id="4" creationId="{C24C4732-FE09-4B9B-A753-3C58AF7BA07E}"/>
          </ac:grpSpMkLst>
        </pc:grpChg>
        <pc:picChg chg="mod topLvl">
          <ac:chgData name="김 도영" userId="6d690e97e2340162" providerId="Windows Live" clId="Web-{0E469873-B74B-49E5-A2C7-369BD7797871}" dt="2021-09-16T06:01:42.844" v="224"/>
          <ac:picMkLst>
            <pc:docMk/>
            <pc:sldMk cId="4094567665" sldId="330"/>
            <ac:picMk id="3" creationId="{39BA7823-EC76-4B6F-98C6-5CE029B63A84}"/>
          </ac:picMkLst>
        </pc:picChg>
        <pc:picChg chg="topLvl">
          <ac:chgData name="김 도영" userId="6d690e97e2340162" providerId="Windows Live" clId="Web-{0E469873-B74B-49E5-A2C7-369BD7797871}" dt="2021-09-16T06:01:42.844" v="224"/>
          <ac:picMkLst>
            <pc:docMk/>
            <pc:sldMk cId="4094567665" sldId="330"/>
            <ac:picMk id="7" creationId="{7EB2E748-9DF0-428F-8102-107BE7DD6F7F}"/>
          </ac:picMkLst>
        </pc:picChg>
      </pc:sldChg>
      <pc:sldChg chg="modNotes">
        <pc:chgData name="김 도영" userId="6d690e97e2340162" providerId="Windows Live" clId="Web-{0E469873-B74B-49E5-A2C7-369BD7797871}" dt="2021-09-16T07:17:33.939" v="1165"/>
        <pc:sldMkLst>
          <pc:docMk/>
          <pc:sldMk cId="1403470552" sldId="331"/>
        </pc:sldMkLst>
      </pc:sldChg>
    </pc:docChg>
  </pc:docChgLst>
  <pc:docChgLst>
    <pc:chgData name="김 도영" userId="6d690e97e2340162" providerId="Windows Live" clId="Web-{8AB0733A-F3C6-4449-AAC4-F6A49D3676B8}"/>
    <pc:docChg chg="addSld delSld modSld sldOrd">
      <pc:chgData name="김 도영" userId="6d690e97e2340162" providerId="Windows Live" clId="Web-{8AB0733A-F3C6-4449-AAC4-F6A49D3676B8}" dt="2021-09-15T05:36:36.345" v="379"/>
      <pc:docMkLst>
        <pc:docMk/>
      </pc:docMkLst>
      <pc:sldChg chg="delSp modSp modNotes">
        <pc:chgData name="김 도영" userId="6d690e97e2340162" providerId="Windows Live" clId="Web-{8AB0733A-F3C6-4449-AAC4-F6A49D3676B8}" dt="2021-09-15T05:36:36.345" v="379"/>
        <pc:sldMkLst>
          <pc:docMk/>
          <pc:sldMk cId="4220463746" sldId="278"/>
        </pc:sldMkLst>
        <pc:spChg chg="del">
          <ac:chgData name="김 도영" userId="6d690e97e2340162" providerId="Windows Live" clId="Web-{8AB0733A-F3C6-4449-AAC4-F6A49D3676B8}" dt="2021-09-15T05:33:15.012" v="26"/>
          <ac:spMkLst>
            <pc:docMk/>
            <pc:sldMk cId="4220463746" sldId="278"/>
            <ac:spMk id="5" creationId="{AB75AE13-6AC3-41C5-9A67-6B4E0CB97D72}"/>
          </ac:spMkLst>
        </pc:spChg>
        <pc:spChg chg="del">
          <ac:chgData name="김 도영" userId="6d690e97e2340162" providerId="Windows Live" clId="Web-{8AB0733A-F3C6-4449-AAC4-F6A49D3676B8}" dt="2021-09-15T05:33:12.309" v="23"/>
          <ac:spMkLst>
            <pc:docMk/>
            <pc:sldMk cId="4220463746" sldId="278"/>
            <ac:spMk id="6" creationId="{5572116E-4DAF-4290-9A7E-D4B84B0864E2}"/>
          </ac:spMkLst>
        </pc:spChg>
        <pc:spChg chg="del">
          <ac:chgData name="김 도영" userId="6d690e97e2340162" providerId="Windows Live" clId="Web-{8AB0733A-F3C6-4449-AAC4-F6A49D3676B8}" dt="2021-09-15T05:33:12.309" v="22"/>
          <ac:spMkLst>
            <pc:docMk/>
            <pc:sldMk cId="4220463746" sldId="278"/>
            <ac:spMk id="7" creationId="{8076C9ED-8FE5-4448-8483-29834D3F6722}"/>
          </ac:spMkLst>
        </pc:spChg>
        <pc:picChg chg="del">
          <ac:chgData name="김 도영" userId="6d690e97e2340162" providerId="Windows Live" clId="Web-{8AB0733A-F3C6-4449-AAC4-F6A49D3676B8}" dt="2021-09-15T05:33:12.309" v="24"/>
          <ac:picMkLst>
            <pc:docMk/>
            <pc:sldMk cId="4220463746" sldId="278"/>
            <ac:picMk id="3" creationId="{D136E521-7F06-48FD-B560-B8846109FFAA}"/>
          </ac:picMkLst>
        </pc:picChg>
        <pc:picChg chg="mod">
          <ac:chgData name="김 도영" userId="6d690e97e2340162" providerId="Windows Live" clId="Web-{8AB0733A-F3C6-4449-AAC4-F6A49D3676B8}" dt="2021-09-15T05:33:22.575" v="29" actId="1076"/>
          <ac:picMkLst>
            <pc:docMk/>
            <pc:sldMk cId="4220463746" sldId="278"/>
            <ac:picMk id="10" creationId="{2F242294-0919-49EF-9D17-322D7054377B}"/>
          </ac:picMkLst>
        </pc:picChg>
      </pc:sldChg>
      <pc:sldChg chg="del">
        <pc:chgData name="김 도영" userId="6d690e97e2340162" providerId="Windows Live" clId="Web-{8AB0733A-F3C6-4449-AAC4-F6A49D3676B8}" dt="2021-09-15T05:32:56.246" v="21"/>
        <pc:sldMkLst>
          <pc:docMk/>
          <pc:sldMk cId="3862876780" sldId="306"/>
        </pc:sldMkLst>
      </pc:sldChg>
      <pc:sldChg chg="modNotes">
        <pc:chgData name="김 도영" userId="6d690e97e2340162" providerId="Windows Live" clId="Web-{8AB0733A-F3C6-4449-AAC4-F6A49D3676B8}" dt="2021-09-15T05:32:35.355" v="18"/>
        <pc:sldMkLst>
          <pc:docMk/>
          <pc:sldMk cId="3882397236" sldId="316"/>
        </pc:sldMkLst>
      </pc:sldChg>
      <pc:sldChg chg="add ord replId">
        <pc:chgData name="김 도영" userId="6d690e97e2340162" providerId="Windows Live" clId="Web-{8AB0733A-F3C6-4449-AAC4-F6A49D3676B8}" dt="2021-09-15T05:32:53.746" v="20"/>
        <pc:sldMkLst>
          <pc:docMk/>
          <pc:sldMk cId="561055091" sldId="317"/>
        </pc:sldMkLst>
      </pc:sldChg>
      <pc:sldChg chg="modSp del">
        <pc:chgData name="김 도영" userId="6d690e97e2340162" providerId="Windows Live" clId="Web-{8AB0733A-F3C6-4449-AAC4-F6A49D3676B8}" dt="2021-09-15T05:31:37.588" v="3"/>
        <pc:sldMkLst>
          <pc:docMk/>
          <pc:sldMk cId="1085088819" sldId="317"/>
        </pc:sldMkLst>
        <pc:spChg chg="mod">
          <ac:chgData name="김 도영" userId="6d690e97e2340162" providerId="Windows Live" clId="Web-{8AB0733A-F3C6-4449-AAC4-F6A49D3676B8}" dt="2021-09-15T05:30:01.101" v="2" actId="14100"/>
          <ac:spMkLst>
            <pc:docMk/>
            <pc:sldMk cId="1085088819" sldId="317"/>
            <ac:spMk id="6" creationId="{00000000-0000-0000-0000-000000000000}"/>
          </ac:spMkLst>
        </pc:spChg>
      </pc:sldChg>
    </pc:docChg>
  </pc:docChgLst>
  <pc:docChgLst>
    <pc:chgData name="게스트 사용자" providerId="Windows Live" clId="Web-{ACA28388-9654-4EBE-8C99-C623814FDE3A}"/>
    <pc:docChg chg="modSld">
      <pc:chgData name="게스트 사용자" userId="" providerId="Windows Live" clId="Web-{ACA28388-9654-4EBE-8C99-C623814FDE3A}" dt="2021-09-16T07:54:12.488" v="322" actId="1076"/>
      <pc:docMkLst>
        <pc:docMk/>
      </pc:docMkLst>
      <pc:sldChg chg="addSp delSp modSp">
        <pc:chgData name="게스트 사용자" userId="" providerId="Windows Live" clId="Web-{ACA28388-9654-4EBE-8C99-C623814FDE3A}" dt="2021-09-16T06:42:09.291" v="81" actId="1076"/>
        <pc:sldMkLst>
          <pc:docMk/>
          <pc:sldMk cId="2139013647" sldId="268"/>
        </pc:sldMkLst>
        <pc:spChg chg="add del mod">
          <ac:chgData name="게스트 사용자" userId="" providerId="Windows Live" clId="Web-{ACA28388-9654-4EBE-8C99-C623814FDE3A}" dt="2021-09-16T06:40:31.992" v="69"/>
          <ac:spMkLst>
            <pc:docMk/>
            <pc:sldMk cId="2139013647" sldId="268"/>
            <ac:spMk id="21" creationId="{64DEB658-2E4A-4026-888F-0F37A2644139}"/>
          </ac:spMkLst>
        </pc:spChg>
        <pc:grpChg chg="del">
          <ac:chgData name="게스트 사용자" userId="" providerId="Windows Live" clId="Web-{ACA28388-9654-4EBE-8C99-C623814FDE3A}" dt="2021-09-16T06:34:21.860" v="0"/>
          <ac:grpSpMkLst>
            <pc:docMk/>
            <pc:sldMk cId="2139013647" sldId="268"/>
            <ac:grpSpMk id="9" creationId="{08722C1D-4016-463D-94F2-C20D888DD635}"/>
          </ac:grpSpMkLst>
        </pc:grpChg>
        <pc:picChg chg="add del mod">
          <ac:chgData name="게스트 사용자" userId="" providerId="Windows Live" clId="Web-{ACA28388-9654-4EBE-8C99-C623814FDE3A}" dt="2021-09-16T06:34:37.313" v="3"/>
          <ac:picMkLst>
            <pc:docMk/>
            <pc:sldMk cId="2139013647" sldId="268"/>
            <ac:picMk id="11" creationId="{C12539D3-DA0B-46AC-AACB-839F96A1652D}"/>
          </ac:picMkLst>
        </pc:picChg>
        <pc:picChg chg="add del mod">
          <ac:chgData name="게스트 사용자" userId="" providerId="Windows Live" clId="Web-{ACA28388-9654-4EBE-8C99-C623814FDE3A}" dt="2021-09-16T06:34:39.579" v="5"/>
          <ac:picMkLst>
            <pc:docMk/>
            <pc:sldMk cId="2139013647" sldId="268"/>
            <ac:picMk id="12" creationId="{3EBB139D-469C-452B-ACA5-D89C28BD5638}"/>
          </ac:picMkLst>
        </pc:picChg>
        <pc:picChg chg="add del mod">
          <ac:chgData name="게스트 사용자" userId="" providerId="Windows Live" clId="Web-{ACA28388-9654-4EBE-8C99-C623814FDE3A}" dt="2021-09-16T06:36:00.065" v="14"/>
          <ac:picMkLst>
            <pc:docMk/>
            <pc:sldMk cId="2139013647" sldId="268"/>
            <ac:picMk id="13" creationId="{AF204791-AEF2-468D-8CB1-E541985E37D3}"/>
          </ac:picMkLst>
        </pc:picChg>
        <pc:picChg chg="add del mod">
          <ac:chgData name="게스트 사용자" userId="" providerId="Windows Live" clId="Web-{ACA28388-9654-4EBE-8C99-C623814FDE3A}" dt="2021-09-16T06:36:00.065" v="13"/>
          <ac:picMkLst>
            <pc:docMk/>
            <pc:sldMk cId="2139013647" sldId="268"/>
            <ac:picMk id="14" creationId="{FBFFD79B-27DC-4CC3-BA42-F9792819FAA0}"/>
          </ac:picMkLst>
        </pc:picChg>
        <pc:picChg chg="add del mod">
          <ac:chgData name="게스트 사용자" userId="" providerId="Windows Live" clId="Web-{ACA28388-9654-4EBE-8C99-C623814FDE3A}" dt="2021-09-16T06:36:05.440" v="17"/>
          <ac:picMkLst>
            <pc:docMk/>
            <pc:sldMk cId="2139013647" sldId="268"/>
            <ac:picMk id="15" creationId="{EFF65453-D817-424A-8601-1CC2A340E17C}"/>
          </ac:picMkLst>
        </pc:picChg>
        <pc:picChg chg="add mod">
          <ac:chgData name="게스트 사용자" userId="" providerId="Windows Live" clId="Web-{ACA28388-9654-4EBE-8C99-C623814FDE3A}" dt="2021-09-16T06:37:52.348" v="37" actId="1076"/>
          <ac:picMkLst>
            <pc:docMk/>
            <pc:sldMk cId="2139013647" sldId="268"/>
            <ac:picMk id="16" creationId="{EFDDFDA7-3BC1-4BD8-8323-5F5868CD24B3}"/>
          </ac:picMkLst>
        </pc:picChg>
        <pc:picChg chg="add mod">
          <ac:chgData name="게스트 사용자" userId="" providerId="Windows Live" clId="Web-{ACA28388-9654-4EBE-8C99-C623814FDE3A}" dt="2021-09-16T06:39:31.710" v="48" actId="1076"/>
          <ac:picMkLst>
            <pc:docMk/>
            <pc:sldMk cId="2139013647" sldId="268"/>
            <ac:picMk id="17" creationId="{02F34C51-6CF4-4D85-AB42-1884A3AB7F12}"/>
          </ac:picMkLst>
        </pc:picChg>
        <pc:picChg chg="add del mod">
          <ac:chgData name="게스트 사용자" userId="" providerId="Windows Live" clId="Web-{ACA28388-9654-4EBE-8C99-C623814FDE3A}" dt="2021-09-16T06:38:02.052" v="39"/>
          <ac:picMkLst>
            <pc:docMk/>
            <pc:sldMk cId="2139013647" sldId="268"/>
            <ac:picMk id="18" creationId="{826B5C47-54B8-4C81-A2D1-0E78C2F601BB}"/>
          </ac:picMkLst>
        </pc:picChg>
        <pc:picChg chg="add del mod">
          <ac:chgData name="게스트 사용자" userId="" providerId="Windows Live" clId="Web-{ACA28388-9654-4EBE-8C99-C623814FDE3A}" dt="2021-09-16T06:39:05.850" v="43"/>
          <ac:picMkLst>
            <pc:docMk/>
            <pc:sldMk cId="2139013647" sldId="268"/>
            <ac:picMk id="19" creationId="{3D7AAA69-EFC4-4AAE-ADDB-6CA3BB25104B}"/>
          </ac:picMkLst>
        </pc:picChg>
        <pc:picChg chg="add mod">
          <ac:chgData name="게스트 사용자" userId="" providerId="Windows Live" clId="Web-{ACA28388-9654-4EBE-8C99-C623814FDE3A}" dt="2021-09-16T06:39:32.835" v="49" actId="1076"/>
          <ac:picMkLst>
            <pc:docMk/>
            <pc:sldMk cId="2139013647" sldId="268"/>
            <ac:picMk id="20" creationId="{9D4F2858-8311-44E1-BF22-F39F3178285E}"/>
          </ac:picMkLst>
        </pc:picChg>
        <pc:picChg chg="add mod">
          <ac:chgData name="게스트 사용자" userId="" providerId="Windows Live" clId="Web-{ACA28388-9654-4EBE-8C99-C623814FDE3A}" dt="2021-09-16T06:41:43.603" v="75" actId="1076"/>
          <ac:picMkLst>
            <pc:docMk/>
            <pc:sldMk cId="2139013647" sldId="268"/>
            <ac:picMk id="22" creationId="{6367D21D-6B8F-442E-974A-C838E15C57F9}"/>
          </ac:picMkLst>
        </pc:picChg>
        <pc:picChg chg="add mod">
          <ac:chgData name="게스트 사용자" userId="" providerId="Windows Live" clId="Web-{ACA28388-9654-4EBE-8C99-C623814FDE3A}" dt="2021-09-16T06:42:09.244" v="80" actId="1076"/>
          <ac:picMkLst>
            <pc:docMk/>
            <pc:sldMk cId="2139013647" sldId="268"/>
            <ac:picMk id="23" creationId="{EB0CF0A9-C65B-4B56-BED6-54C62BB97FB2}"/>
          </ac:picMkLst>
        </pc:picChg>
        <pc:picChg chg="add mod">
          <ac:chgData name="게스트 사용자" userId="" providerId="Windows Live" clId="Web-{ACA28388-9654-4EBE-8C99-C623814FDE3A}" dt="2021-09-16T06:42:09.291" v="81" actId="1076"/>
          <ac:picMkLst>
            <pc:docMk/>
            <pc:sldMk cId="2139013647" sldId="268"/>
            <ac:picMk id="24" creationId="{7EA25184-749C-45E7-BB7A-7E10B0149D33}"/>
          </ac:picMkLst>
        </pc:picChg>
      </pc:sldChg>
      <pc:sldChg chg="modSp">
        <pc:chgData name="게스트 사용자" userId="" providerId="Windows Live" clId="Web-{ACA28388-9654-4EBE-8C99-C623814FDE3A}" dt="2021-09-16T07:07:52.858" v="135" actId="1076"/>
        <pc:sldMkLst>
          <pc:docMk/>
          <pc:sldMk cId="4254300686" sldId="271"/>
        </pc:sldMkLst>
        <pc:spChg chg="mod">
          <ac:chgData name="게스트 사용자" userId="" providerId="Windows Live" clId="Web-{ACA28388-9654-4EBE-8C99-C623814FDE3A}" dt="2021-09-16T07:07:48.170" v="134" actId="1076"/>
          <ac:spMkLst>
            <pc:docMk/>
            <pc:sldMk cId="4254300686" sldId="271"/>
            <ac:spMk id="23" creationId="{00000000-0000-0000-0000-000000000000}"/>
          </ac:spMkLst>
        </pc:spChg>
        <pc:spChg chg="mod">
          <ac:chgData name="게스트 사용자" userId="" providerId="Windows Live" clId="Web-{ACA28388-9654-4EBE-8C99-C623814FDE3A}" dt="2021-09-16T07:07:52.858" v="135" actId="1076"/>
          <ac:spMkLst>
            <pc:docMk/>
            <pc:sldMk cId="4254300686" sldId="271"/>
            <ac:spMk id="24" creationId="{00000000-0000-0000-0000-000000000000}"/>
          </ac:spMkLst>
        </pc:spChg>
      </pc:sldChg>
      <pc:sldChg chg="addSp delSp modSp">
        <pc:chgData name="게스트 사용자" userId="" providerId="Windows Live" clId="Web-{ACA28388-9654-4EBE-8C99-C623814FDE3A}" dt="2021-09-16T07:03:53.229" v="131"/>
        <pc:sldMkLst>
          <pc:docMk/>
          <pc:sldMk cId="2212228049" sldId="281"/>
        </pc:sldMkLst>
        <pc:spChg chg="add mod">
          <ac:chgData name="게스트 사용자" userId="" providerId="Windows Live" clId="Web-{ACA28388-9654-4EBE-8C99-C623814FDE3A}" dt="2021-09-16T07:03:53.229" v="131"/>
          <ac:spMkLst>
            <pc:docMk/>
            <pc:sldMk cId="2212228049" sldId="281"/>
            <ac:spMk id="8" creationId="{C2BC3442-7091-486F-960E-85939DBBB0D6}"/>
          </ac:spMkLst>
        </pc:spChg>
        <pc:picChg chg="add mod">
          <ac:chgData name="게스트 사용자" userId="" providerId="Windows Live" clId="Web-{ACA28388-9654-4EBE-8C99-C623814FDE3A}" dt="2021-09-16T07:03:31.978" v="124" actId="1076"/>
          <ac:picMkLst>
            <pc:docMk/>
            <pc:sldMk cId="2212228049" sldId="281"/>
            <ac:picMk id="3" creationId="{D25946ED-5370-4915-8D69-4F52280E2A19}"/>
          </ac:picMkLst>
        </pc:picChg>
        <pc:picChg chg="add mod">
          <ac:chgData name="게스트 사용자" userId="" providerId="Windows Live" clId="Web-{ACA28388-9654-4EBE-8C99-C623814FDE3A}" dt="2021-09-16T07:02:23.211" v="105" actId="1076"/>
          <ac:picMkLst>
            <pc:docMk/>
            <pc:sldMk cId="2212228049" sldId="281"/>
            <ac:picMk id="5" creationId="{D766FF86-DD0D-4242-A19A-00640F971C4D}"/>
          </ac:picMkLst>
        </pc:picChg>
        <pc:picChg chg="mod">
          <ac:chgData name="게스트 사용자" userId="" providerId="Windows Live" clId="Web-{ACA28388-9654-4EBE-8C99-C623814FDE3A}" dt="2021-09-16T07:03:41.150" v="127" actId="1076"/>
          <ac:picMkLst>
            <pc:docMk/>
            <pc:sldMk cId="2212228049" sldId="281"/>
            <ac:picMk id="6" creationId="{FFDE951A-DCE1-4947-85C3-56594F7707EA}"/>
          </ac:picMkLst>
        </pc:picChg>
        <pc:picChg chg="del">
          <ac:chgData name="게스트 사용자" userId="" providerId="Windows Live" clId="Web-{ACA28388-9654-4EBE-8C99-C623814FDE3A}" dt="2021-09-16T07:01:19.366" v="86"/>
          <ac:picMkLst>
            <pc:docMk/>
            <pc:sldMk cId="2212228049" sldId="281"/>
            <ac:picMk id="10" creationId="{A088E8F6-8CA6-4494-A3A1-3A085A706A98}"/>
          </ac:picMkLst>
        </pc:picChg>
        <pc:picChg chg="add mod">
          <ac:chgData name="게스트 사용자" userId="" providerId="Windows Live" clId="Web-{ACA28388-9654-4EBE-8C99-C623814FDE3A}" dt="2021-09-16T07:03:37.853" v="126" actId="1076"/>
          <ac:picMkLst>
            <pc:docMk/>
            <pc:sldMk cId="2212228049" sldId="281"/>
            <ac:picMk id="11" creationId="{D0308DA1-80E0-42E7-AFB3-894E234A365A}"/>
          </ac:picMkLst>
        </pc:picChg>
      </pc:sldChg>
      <pc:sldChg chg="modSp">
        <pc:chgData name="게스트 사용자" userId="" providerId="Windows Live" clId="Web-{ACA28388-9654-4EBE-8C99-C623814FDE3A}" dt="2021-09-16T07:54:12.488" v="322" actId="1076"/>
        <pc:sldMkLst>
          <pc:docMk/>
          <pc:sldMk cId="2599825510" sldId="302"/>
        </pc:sldMkLst>
        <pc:picChg chg="mod">
          <ac:chgData name="게스트 사용자" userId="" providerId="Windows Live" clId="Web-{ACA28388-9654-4EBE-8C99-C623814FDE3A}" dt="2021-09-16T07:54:12.488" v="322" actId="1076"/>
          <ac:picMkLst>
            <pc:docMk/>
            <pc:sldMk cId="2599825510" sldId="302"/>
            <ac:picMk id="7" creationId="{EBAAC0E5-3B2E-4CD4-AAB2-76ED78EE928A}"/>
          </ac:picMkLst>
        </pc:picChg>
      </pc:sldChg>
      <pc:sldChg chg="modSp modNotes">
        <pc:chgData name="게스트 사용자" userId="" providerId="Windows Live" clId="Web-{ACA28388-9654-4EBE-8C99-C623814FDE3A}" dt="2021-09-16T07:20:01.762" v="318"/>
        <pc:sldMkLst>
          <pc:docMk/>
          <pc:sldMk cId="1521584976" sldId="313"/>
        </pc:sldMkLst>
        <pc:spChg chg="mod">
          <ac:chgData name="게스트 사용자" userId="" providerId="Windows Live" clId="Web-{ACA28388-9654-4EBE-8C99-C623814FDE3A}" dt="2021-09-16T07:08:31.921" v="136" actId="1076"/>
          <ac:spMkLst>
            <pc:docMk/>
            <pc:sldMk cId="1521584976" sldId="313"/>
            <ac:spMk id="3" creationId="{54848D03-DA7F-4C0A-8337-4579FE2F86FF}"/>
          </ac:spMkLst>
        </pc:spChg>
      </pc:sldChg>
      <pc:sldChg chg="modSp">
        <pc:chgData name="게스트 사용자" userId="" providerId="Windows Live" clId="Web-{ACA28388-9654-4EBE-8C99-C623814FDE3A}" dt="2021-09-16T07:40:04.331" v="320" actId="1076"/>
        <pc:sldMkLst>
          <pc:docMk/>
          <pc:sldMk cId="3592936258" sldId="329"/>
        </pc:sldMkLst>
        <pc:spChg chg="mod">
          <ac:chgData name="게스트 사용자" userId="" providerId="Windows Live" clId="Web-{ACA28388-9654-4EBE-8C99-C623814FDE3A}" dt="2021-09-16T07:40:04.331" v="320" actId="1076"/>
          <ac:spMkLst>
            <pc:docMk/>
            <pc:sldMk cId="3592936258" sldId="329"/>
            <ac:spMk id="11" creationId="{D348C10A-2DF7-4B00-A69B-5EF433E4054E}"/>
          </ac:spMkLst>
        </pc:spChg>
      </pc:sldChg>
    </pc:docChg>
  </pc:docChgLst>
  <pc:docChgLst>
    <pc:chgData name="김 도영" userId="6d690e97e2340162" providerId="Windows Live" clId="Web-{B0C6AB2B-DABC-42D7-91F8-044A080231C0}"/>
    <pc:docChg chg="addSld modSld sldOrd">
      <pc:chgData name="김 도영" userId="6d690e97e2340162" providerId="Windows Live" clId="Web-{B0C6AB2B-DABC-42D7-91F8-044A080231C0}" dt="2021-09-14T05:24:42.120" v="141"/>
      <pc:docMkLst>
        <pc:docMk/>
      </pc:docMkLst>
      <pc:sldChg chg="modSp">
        <pc:chgData name="김 도영" userId="6d690e97e2340162" providerId="Windows Live" clId="Web-{B0C6AB2B-DABC-42D7-91F8-044A080231C0}" dt="2021-09-14T05:23:59.369" v="135" actId="1076"/>
        <pc:sldMkLst>
          <pc:docMk/>
          <pc:sldMk cId="3033841025" sldId="272"/>
        </pc:sldMkLst>
        <pc:spChg chg="mod">
          <ac:chgData name="김 도영" userId="6d690e97e2340162" providerId="Windows Live" clId="Web-{B0C6AB2B-DABC-42D7-91F8-044A080231C0}" dt="2021-09-14T05:19:30.458" v="75" actId="1076"/>
          <ac:spMkLst>
            <pc:docMk/>
            <pc:sldMk cId="3033841025" sldId="272"/>
            <ac:spMk id="112" creationId="{55189FBD-102D-4277-ABBB-8E3230FFBD55}"/>
          </ac:spMkLst>
        </pc:spChg>
        <pc:spChg chg="mod">
          <ac:chgData name="김 도영" userId="6d690e97e2340162" providerId="Windows Live" clId="Web-{B0C6AB2B-DABC-42D7-91F8-044A080231C0}" dt="2021-09-14T05:23:59.369" v="135" actId="1076"/>
          <ac:spMkLst>
            <pc:docMk/>
            <pc:sldMk cId="3033841025" sldId="272"/>
            <ac:spMk id="116" creationId="{02E02DA6-9618-40B3-B20E-63ECCE6C321C}"/>
          </ac:spMkLst>
        </pc:spChg>
      </pc:sldChg>
      <pc:sldChg chg="addSp modSp">
        <pc:chgData name="김 도영" userId="6d690e97e2340162" providerId="Windows Live" clId="Web-{B0C6AB2B-DABC-42D7-91F8-044A080231C0}" dt="2021-09-14T05:05:52.521" v="10" actId="1076"/>
        <pc:sldMkLst>
          <pc:docMk/>
          <pc:sldMk cId="2677959694" sldId="298"/>
        </pc:sldMkLst>
        <pc:spChg chg="mod">
          <ac:chgData name="김 도영" userId="6d690e97e2340162" providerId="Windows Live" clId="Web-{B0C6AB2B-DABC-42D7-91F8-044A080231C0}" dt="2021-09-14T05:05:52.521" v="10" actId="1076"/>
          <ac:spMkLst>
            <pc:docMk/>
            <pc:sldMk cId="2677959694" sldId="298"/>
            <ac:spMk id="3" creationId="{482B163E-406B-4A6F-A03C-D51243ED39E7}"/>
          </ac:spMkLst>
        </pc:spChg>
        <pc:picChg chg="add mod">
          <ac:chgData name="김 도영" userId="6d690e97e2340162" providerId="Windows Live" clId="Web-{B0C6AB2B-DABC-42D7-91F8-044A080231C0}" dt="2021-09-14T05:05:50.146" v="9" actId="1076"/>
          <ac:picMkLst>
            <pc:docMk/>
            <pc:sldMk cId="2677959694" sldId="298"/>
            <ac:picMk id="4" creationId="{F4917C7F-39DF-4671-A764-A41FBFACAFD0}"/>
          </ac:picMkLst>
        </pc:picChg>
      </pc:sldChg>
      <pc:sldChg chg="addSp modSp">
        <pc:chgData name="김 도영" userId="6d690e97e2340162" providerId="Windows Live" clId="Web-{B0C6AB2B-DABC-42D7-91F8-044A080231C0}" dt="2021-09-14T05:05:29.208" v="4" actId="14100"/>
        <pc:sldMkLst>
          <pc:docMk/>
          <pc:sldMk cId="603071332" sldId="299"/>
        </pc:sldMkLst>
        <pc:picChg chg="add mod">
          <ac:chgData name="김 도영" userId="6d690e97e2340162" providerId="Windows Live" clId="Web-{B0C6AB2B-DABC-42D7-91F8-044A080231C0}" dt="2021-09-14T05:05:29.208" v="4" actId="14100"/>
          <ac:picMkLst>
            <pc:docMk/>
            <pc:sldMk cId="603071332" sldId="299"/>
            <ac:picMk id="3" creationId="{FE26191C-CB71-4BAF-A932-8F00C1158B69}"/>
          </ac:picMkLst>
        </pc:picChg>
        <pc:picChg chg="mod">
          <ac:chgData name="김 도영" userId="6d690e97e2340162" providerId="Windows Live" clId="Web-{B0C6AB2B-DABC-42D7-91F8-044A080231C0}" dt="2021-09-14T05:05:27.161" v="3" actId="14100"/>
          <ac:picMkLst>
            <pc:docMk/>
            <pc:sldMk cId="603071332" sldId="299"/>
            <ac:picMk id="4" creationId="{3584F991-5F1F-4E0E-AB13-10235B827C14}"/>
          </ac:picMkLst>
        </pc:picChg>
      </pc:sldChg>
      <pc:sldChg chg="delSp">
        <pc:chgData name="김 도영" userId="6d690e97e2340162" providerId="Windows Live" clId="Web-{B0C6AB2B-DABC-42D7-91F8-044A080231C0}" dt="2021-09-14T05:06:18.881" v="12"/>
        <pc:sldMkLst>
          <pc:docMk/>
          <pc:sldMk cId="3862876780" sldId="306"/>
        </pc:sldMkLst>
        <pc:graphicFrameChg chg="del">
          <ac:chgData name="김 도영" userId="6d690e97e2340162" providerId="Windows Live" clId="Web-{B0C6AB2B-DABC-42D7-91F8-044A080231C0}" dt="2021-09-14T05:06:18.881" v="12"/>
          <ac:graphicFrameMkLst>
            <pc:docMk/>
            <pc:sldMk cId="3862876780" sldId="306"/>
            <ac:graphicFrameMk id="5" creationId="{9C1A97F4-6636-4565-80A6-5996DDE706FD}"/>
          </ac:graphicFrameMkLst>
        </pc:graphicFrameChg>
      </pc:sldChg>
      <pc:sldChg chg="addSp delSp modSp new ord">
        <pc:chgData name="김 도영" userId="6d690e97e2340162" providerId="Windows Live" clId="Web-{B0C6AB2B-DABC-42D7-91F8-044A080231C0}" dt="2021-09-14T05:24:42.120" v="141"/>
        <pc:sldMkLst>
          <pc:docMk/>
          <pc:sldMk cId="786398735" sldId="307"/>
        </pc:sldMkLst>
        <pc:spChg chg="add mod">
          <ac:chgData name="김 도영" userId="6d690e97e2340162" providerId="Windows Live" clId="Web-{B0C6AB2B-DABC-42D7-91F8-044A080231C0}" dt="2021-09-14T05:23:11.134" v="132" actId="1076"/>
          <ac:spMkLst>
            <pc:docMk/>
            <pc:sldMk cId="786398735" sldId="307"/>
            <ac:spMk id="24" creationId="{21D5B1F6-C837-486F-B0E4-5FCAFCE112E7}"/>
          </ac:spMkLst>
        </pc:spChg>
        <pc:spChg chg="add mod">
          <ac:chgData name="김 도영" userId="6d690e97e2340162" providerId="Windows Live" clId="Web-{B0C6AB2B-DABC-42D7-91F8-044A080231C0}" dt="2021-09-14T05:22:58.571" v="126" actId="20577"/>
          <ac:spMkLst>
            <pc:docMk/>
            <pc:sldMk cId="786398735" sldId="307"/>
            <ac:spMk id="25" creationId="{21734428-5842-497C-B778-05001578FE93}"/>
          </ac:spMkLst>
        </pc:spChg>
        <pc:spChg chg="add mod">
          <ac:chgData name="김 도영" userId="6d690e97e2340162" providerId="Windows Live" clId="Web-{B0C6AB2B-DABC-42D7-91F8-044A080231C0}" dt="2021-09-14T05:22:58.883" v="129" actId="20577"/>
          <ac:spMkLst>
            <pc:docMk/>
            <pc:sldMk cId="786398735" sldId="307"/>
            <ac:spMk id="26" creationId="{B4331D9E-185E-464A-9C2E-E3AC60ED80A8}"/>
          </ac:spMkLst>
        </pc:spChg>
        <pc:spChg chg="add mod">
          <ac:chgData name="김 도영" userId="6d690e97e2340162" providerId="Windows Live" clId="Web-{B0C6AB2B-DABC-42D7-91F8-044A080231C0}" dt="2021-09-14T05:23:05.337" v="131" actId="20577"/>
          <ac:spMkLst>
            <pc:docMk/>
            <pc:sldMk cId="786398735" sldId="307"/>
            <ac:spMk id="27" creationId="{BE472DAC-4F00-4623-8C25-2222861BEF44}"/>
          </ac:spMkLst>
        </pc:spChg>
        <pc:spChg chg="add del">
          <ac:chgData name="김 도영" userId="6d690e97e2340162" providerId="Windows Live" clId="Web-{B0C6AB2B-DABC-42D7-91F8-044A080231C0}" dt="2021-09-14T05:23:21.087" v="134"/>
          <ac:spMkLst>
            <pc:docMk/>
            <pc:sldMk cId="786398735" sldId="307"/>
            <ac:spMk id="28" creationId="{B502EECA-38F3-4239-AC2F-433ED752926D}"/>
          </ac:spMkLst>
        </pc:spChg>
        <pc:spChg chg="add mod">
          <ac:chgData name="김 도영" userId="6d690e97e2340162" providerId="Windows Live" clId="Web-{B0C6AB2B-DABC-42D7-91F8-044A080231C0}" dt="2021-09-14T05:24:28.479" v="139" actId="1076"/>
          <ac:spMkLst>
            <pc:docMk/>
            <pc:sldMk cId="786398735" sldId="307"/>
            <ac:spMk id="30" creationId="{7E9F6FCF-F91B-40C2-8E9C-10B5E08FCBF1}"/>
          </ac:spMkLst>
        </pc:spChg>
        <pc:spChg chg="add del">
          <ac:chgData name="김 도영" userId="6d690e97e2340162" providerId="Windows Live" clId="Web-{B0C6AB2B-DABC-42D7-91F8-044A080231C0}" dt="2021-09-14T05:24:42.120" v="141"/>
          <ac:spMkLst>
            <pc:docMk/>
            <pc:sldMk cId="786398735" sldId="307"/>
            <ac:spMk id="32" creationId="{3BF4325A-FC89-443B-A1E3-BA318031F194}"/>
          </ac:spMkLst>
        </pc:spChg>
        <pc:grpChg chg="add mod">
          <ac:chgData name="김 도영" userId="6d690e97e2340162" providerId="Windows Live" clId="Web-{B0C6AB2B-DABC-42D7-91F8-044A080231C0}" dt="2021-09-14T05:21:21.022" v="107" actId="1076"/>
          <ac:grpSpMkLst>
            <pc:docMk/>
            <pc:sldMk cId="786398735" sldId="307"/>
            <ac:grpSpMk id="21" creationId="{CF8FBD0D-98B7-401B-8E2F-08E1F0D56C3B}"/>
          </ac:grpSpMkLst>
        </pc:grpChg>
        <pc:graphicFrameChg chg="add mod modGraphic">
          <ac:chgData name="김 도영" userId="6d690e97e2340162" providerId="Windows Live" clId="Web-{B0C6AB2B-DABC-42D7-91F8-044A080231C0}" dt="2021-09-14T05:20:48.428" v="102" actId="1076"/>
          <ac:graphicFrameMkLst>
            <pc:docMk/>
            <pc:sldMk cId="786398735" sldId="307"/>
            <ac:graphicFrameMk id="2" creationId="{404260C1-8808-4ACC-8D0F-061DF042895F}"/>
          </ac:graphicFrameMkLst>
        </pc:graphicFrameChg>
        <pc:picChg chg="add mod">
          <ac:chgData name="김 도영" userId="6d690e97e2340162" providerId="Windows Live" clId="Web-{B0C6AB2B-DABC-42D7-91F8-044A080231C0}" dt="2021-09-14T05:20:55.272" v="103" actId="1076"/>
          <ac:picMkLst>
            <pc:docMk/>
            <pc:sldMk cId="786398735" sldId="307"/>
            <ac:picMk id="4" creationId="{7291E1EC-680C-4E96-8C0E-C7CB1B99AAD6}"/>
          </ac:picMkLst>
        </pc:picChg>
        <pc:picChg chg="add mod">
          <ac:chgData name="김 도영" userId="6d690e97e2340162" providerId="Windows Live" clId="Web-{B0C6AB2B-DABC-42D7-91F8-044A080231C0}" dt="2021-09-14T05:20:23.115" v="94" actId="1076"/>
          <ac:picMkLst>
            <pc:docMk/>
            <pc:sldMk cId="786398735" sldId="307"/>
            <ac:picMk id="6" creationId="{28B74B13-7331-4DBE-80FF-9713C53E5362}"/>
          </ac:picMkLst>
        </pc:picChg>
        <pc:picChg chg="add mod">
          <ac:chgData name="김 도영" userId="6d690e97e2340162" providerId="Windows Live" clId="Web-{B0C6AB2B-DABC-42D7-91F8-044A080231C0}" dt="2021-09-14T05:20:23.115" v="95" actId="1076"/>
          <ac:picMkLst>
            <pc:docMk/>
            <pc:sldMk cId="786398735" sldId="307"/>
            <ac:picMk id="8" creationId="{B389B19F-644F-4837-AB93-87105FF9AAEF}"/>
          </ac:picMkLst>
        </pc:picChg>
        <pc:picChg chg="add mod">
          <ac:chgData name="김 도영" userId="6d690e97e2340162" providerId="Windows Live" clId="Web-{B0C6AB2B-DABC-42D7-91F8-044A080231C0}" dt="2021-09-14T05:20:23.099" v="93" actId="1076"/>
          <ac:picMkLst>
            <pc:docMk/>
            <pc:sldMk cId="786398735" sldId="307"/>
            <ac:picMk id="10" creationId="{A347CEFE-63F1-4F68-891A-ABF5EB9B66D7}"/>
          </ac:picMkLst>
        </pc:picChg>
        <pc:picChg chg="add mod">
          <ac:chgData name="김 도영" userId="6d690e97e2340162" providerId="Windows Live" clId="Web-{B0C6AB2B-DABC-42D7-91F8-044A080231C0}" dt="2021-09-14T05:19:27.833" v="74" actId="1076"/>
          <ac:picMkLst>
            <pc:docMk/>
            <pc:sldMk cId="786398735" sldId="307"/>
            <ac:picMk id="12" creationId="{1DF21C1D-5F41-4A24-86AE-0EFA1687212C}"/>
          </ac:picMkLst>
        </pc:picChg>
        <pc:picChg chg="add mod">
          <ac:chgData name="김 도영" userId="6d690e97e2340162" providerId="Windows Live" clId="Web-{B0C6AB2B-DABC-42D7-91F8-044A080231C0}" dt="2021-09-14T05:19:26.676" v="73" actId="1076"/>
          <ac:picMkLst>
            <pc:docMk/>
            <pc:sldMk cId="786398735" sldId="307"/>
            <ac:picMk id="14" creationId="{CA60ABFD-486E-4FB8-A862-E0E8BBFE67F5}"/>
          </ac:picMkLst>
        </pc:picChg>
        <pc:picChg chg="add mod">
          <ac:chgData name="김 도영" userId="6d690e97e2340162" providerId="Windows Live" clId="Web-{B0C6AB2B-DABC-42D7-91F8-044A080231C0}" dt="2021-09-14T05:19:24.739" v="72" actId="1076"/>
          <ac:picMkLst>
            <pc:docMk/>
            <pc:sldMk cId="786398735" sldId="307"/>
            <ac:picMk id="16" creationId="{0BA86D9A-370B-4AA2-A50B-F6315DAC3B71}"/>
          </ac:picMkLst>
        </pc:picChg>
        <pc:picChg chg="add mod">
          <ac:chgData name="김 도영" userId="6d690e97e2340162" providerId="Windows Live" clId="Web-{B0C6AB2B-DABC-42D7-91F8-044A080231C0}" dt="2021-09-14T05:19:34.630" v="78" actId="1076"/>
          <ac:picMkLst>
            <pc:docMk/>
            <pc:sldMk cId="786398735" sldId="307"/>
            <ac:picMk id="18" creationId="{BCD88422-8740-41C6-A4D0-BBFF70B91291}"/>
          </ac:picMkLst>
        </pc:picChg>
        <pc:picChg chg="add mod">
          <ac:chgData name="김 도영" userId="6d690e97e2340162" providerId="Windows Live" clId="Web-{B0C6AB2B-DABC-42D7-91F8-044A080231C0}" dt="2021-09-14T05:19:34.645" v="79" actId="1076"/>
          <ac:picMkLst>
            <pc:docMk/>
            <pc:sldMk cId="786398735" sldId="307"/>
            <ac:picMk id="20" creationId="{2FD0AD7C-BACD-45EB-88E6-E8B37D355852}"/>
          </ac:picMkLst>
        </pc:picChg>
        <pc:cxnChg chg="add mod">
          <ac:chgData name="김 도영" userId="6d690e97e2340162" providerId="Windows Live" clId="Web-{B0C6AB2B-DABC-42D7-91F8-044A080231C0}" dt="2021-09-14T05:21:35.069" v="110" actId="14100"/>
          <ac:cxnSpMkLst>
            <pc:docMk/>
            <pc:sldMk cId="786398735" sldId="307"/>
            <ac:cxnSpMk id="23" creationId="{0068959C-8B00-45FC-A145-103C2D50C493}"/>
          </ac:cxnSpMkLst>
        </pc:cxnChg>
      </pc:sldChg>
    </pc:docChg>
  </pc:docChgLst>
  <pc:docChgLst>
    <pc:chgData name="게스트 사용자" providerId="Windows Live" clId="Web-{AF50CD8D-9C21-4214-9420-6FD17F4F8934}"/>
    <pc:docChg chg="addSld delSld modSld sldOrd">
      <pc:chgData name="게스트 사용자" userId="" providerId="Windows Live" clId="Web-{AF50CD8D-9C21-4214-9420-6FD17F4F8934}" dt="2021-09-14T09:34:38.852" v="380"/>
      <pc:docMkLst>
        <pc:docMk/>
      </pc:docMkLst>
      <pc:sldChg chg="addSp delSp modSp">
        <pc:chgData name="게스트 사용자" userId="" providerId="Windows Live" clId="Web-{AF50CD8D-9C21-4214-9420-6FD17F4F8934}" dt="2021-09-14T09:29:19.737" v="368"/>
        <pc:sldMkLst>
          <pc:docMk/>
          <pc:sldMk cId="2121379855" sldId="267"/>
        </pc:sldMkLst>
        <pc:picChg chg="add del ord">
          <ac:chgData name="게스트 사용자" userId="" providerId="Windows Live" clId="Web-{AF50CD8D-9C21-4214-9420-6FD17F4F8934}" dt="2021-09-14T09:29:19.737" v="368"/>
          <ac:picMkLst>
            <pc:docMk/>
            <pc:sldMk cId="2121379855" sldId="267"/>
            <ac:picMk id="2" creationId="{3EE42865-85C3-438A-A769-9C29567C7683}"/>
          </ac:picMkLst>
        </pc:picChg>
      </pc:sldChg>
      <pc:sldChg chg="addSp delSp modSp">
        <pc:chgData name="게스트 사용자" userId="" providerId="Windows Live" clId="Web-{AF50CD8D-9C21-4214-9420-6FD17F4F8934}" dt="2021-09-14T09:32:15.178" v="376"/>
        <pc:sldMkLst>
          <pc:docMk/>
          <pc:sldMk cId="4000601225" sldId="273"/>
        </pc:sldMkLst>
        <pc:spChg chg="add del">
          <ac:chgData name="게스트 사용자" userId="" providerId="Windows Live" clId="Web-{AF50CD8D-9C21-4214-9420-6FD17F4F8934}" dt="2021-09-14T09:32:15.178" v="376"/>
          <ac:spMkLst>
            <pc:docMk/>
            <pc:sldMk cId="4000601225" sldId="273"/>
            <ac:spMk id="5" creationId="{FE8FACB4-1089-4CC3-9349-8F9B6A1EE7E2}"/>
          </ac:spMkLst>
        </pc:spChg>
        <pc:grpChg chg="mod">
          <ac:chgData name="게스트 사용자" userId="" providerId="Windows Live" clId="Web-{AF50CD8D-9C21-4214-9420-6FD17F4F8934}" dt="2021-09-14T08:51:18.357" v="352" actId="1076"/>
          <ac:grpSpMkLst>
            <pc:docMk/>
            <pc:sldMk cId="4000601225" sldId="273"/>
            <ac:grpSpMk id="10" creationId="{5893B4B7-A6A0-4C7E-ABF9-A17CA6BA1EDA}"/>
          </ac:grpSpMkLst>
        </pc:grpChg>
        <pc:picChg chg="add del">
          <ac:chgData name="게스트 사용자" userId="" providerId="Windows Live" clId="Web-{AF50CD8D-9C21-4214-9420-6FD17F4F8934}" dt="2021-09-14T09:31:06.630" v="371"/>
          <ac:picMkLst>
            <pc:docMk/>
            <pc:sldMk cId="4000601225" sldId="273"/>
            <ac:picMk id="3" creationId="{AAA12C08-05AB-47B9-9153-64373322E18E}"/>
          </ac:picMkLst>
        </pc:picChg>
      </pc:sldChg>
      <pc:sldChg chg="addSp delSp modSp">
        <pc:chgData name="게스트 사용자" userId="" providerId="Windows Live" clId="Web-{AF50CD8D-9C21-4214-9420-6FD17F4F8934}" dt="2021-09-14T09:34:38.852" v="380"/>
        <pc:sldMkLst>
          <pc:docMk/>
          <pc:sldMk cId="2408175988" sldId="275"/>
        </pc:sldMkLst>
        <pc:spChg chg="del mod">
          <ac:chgData name="게스트 사용자" userId="" providerId="Windows Live" clId="Web-{AF50CD8D-9C21-4214-9420-6FD17F4F8934}" dt="2021-09-14T09:34:38.852" v="380"/>
          <ac:spMkLst>
            <pc:docMk/>
            <pc:sldMk cId="2408175988" sldId="275"/>
            <ac:spMk id="4" creationId="{B485D874-2ADB-4ED8-9223-89D4CFF34B81}"/>
          </ac:spMkLst>
        </pc:spChg>
        <pc:picChg chg="add ord">
          <ac:chgData name="게스트 사용자" userId="" providerId="Windows Live" clId="Web-{AF50CD8D-9C21-4214-9420-6FD17F4F8934}" dt="2021-09-14T09:34:36.415" v="378"/>
          <ac:picMkLst>
            <pc:docMk/>
            <pc:sldMk cId="2408175988" sldId="275"/>
            <ac:picMk id="2" creationId="{CB49E087-A49E-42C9-BD8D-A8D55C7EC527}"/>
          </ac:picMkLst>
        </pc:picChg>
        <pc:picChg chg="add del ord">
          <ac:chgData name="게스트 사용자" userId="" providerId="Windows Live" clId="Web-{AF50CD8D-9C21-4214-9420-6FD17F4F8934}" dt="2021-09-14T09:29:20.987" v="369"/>
          <ac:picMkLst>
            <pc:docMk/>
            <pc:sldMk cId="2408175988" sldId="275"/>
            <ac:picMk id="2" creationId="{DEE4E53A-36A5-4692-B480-0E966D7C27C8}"/>
          </ac:picMkLst>
        </pc:picChg>
      </pc:sldChg>
      <pc:sldChg chg="addSp delSp modSp">
        <pc:chgData name="게스트 사용자" userId="" providerId="Windows Live" clId="Web-{AF50CD8D-9C21-4214-9420-6FD17F4F8934}" dt="2021-09-14T09:28:45.064" v="362"/>
        <pc:sldMkLst>
          <pc:docMk/>
          <pc:sldMk cId="240884290" sldId="276"/>
        </pc:sldMkLst>
        <pc:picChg chg="add del ord">
          <ac:chgData name="게스트 사용자" userId="" providerId="Windows Live" clId="Web-{AF50CD8D-9C21-4214-9420-6FD17F4F8934}" dt="2021-09-14T09:28:45.064" v="362"/>
          <ac:picMkLst>
            <pc:docMk/>
            <pc:sldMk cId="240884290" sldId="276"/>
            <ac:picMk id="2" creationId="{CC8EDCF9-8452-4635-8463-1904B025614B}"/>
          </ac:picMkLst>
        </pc:picChg>
      </pc:sldChg>
      <pc:sldChg chg="modSp">
        <pc:chgData name="게스트 사용자" userId="" providerId="Windows Live" clId="Web-{AF50CD8D-9C21-4214-9420-6FD17F4F8934}" dt="2021-09-14T08:54:45.439" v="357" actId="1076"/>
        <pc:sldMkLst>
          <pc:docMk/>
          <pc:sldMk cId="4220463746" sldId="278"/>
        </pc:sldMkLst>
        <pc:spChg chg="mod">
          <ac:chgData name="게스트 사용자" userId="" providerId="Windows Live" clId="Web-{AF50CD8D-9C21-4214-9420-6FD17F4F8934}" dt="2021-09-14T08:54:45.439" v="357" actId="1076"/>
          <ac:spMkLst>
            <pc:docMk/>
            <pc:sldMk cId="4220463746" sldId="278"/>
            <ac:spMk id="7" creationId="{8076C9ED-8FE5-4448-8483-29834D3F6722}"/>
          </ac:spMkLst>
        </pc:spChg>
      </pc:sldChg>
      <pc:sldChg chg="modSp">
        <pc:chgData name="게스트 사용자" userId="" providerId="Windows Live" clId="Web-{AF50CD8D-9C21-4214-9420-6FD17F4F8934}" dt="2021-09-14T08:54:15.220" v="354" actId="1076"/>
        <pc:sldMkLst>
          <pc:docMk/>
          <pc:sldMk cId="3868143908" sldId="280"/>
        </pc:sldMkLst>
        <pc:spChg chg="mod">
          <ac:chgData name="게스트 사용자" userId="" providerId="Windows Live" clId="Web-{AF50CD8D-9C21-4214-9420-6FD17F4F8934}" dt="2021-09-14T08:54:15.220" v="354" actId="1076"/>
          <ac:spMkLst>
            <pc:docMk/>
            <pc:sldMk cId="3868143908" sldId="280"/>
            <ac:spMk id="3" creationId="{FF888C00-EA1A-4928-ACCB-8C900FAFF020}"/>
          </ac:spMkLst>
        </pc:spChg>
        <pc:spChg chg="mod">
          <ac:chgData name="게스트 사용자" userId="" providerId="Windows Live" clId="Web-{AF50CD8D-9C21-4214-9420-6FD17F4F8934}" dt="2021-09-14T08:54:15.220" v="353" actId="1076"/>
          <ac:spMkLst>
            <pc:docMk/>
            <pc:sldMk cId="3868143908" sldId="280"/>
            <ac:spMk id="5" creationId="{2A720BC8-7527-4E0C-8694-4F9F9FC41871}"/>
          </ac:spMkLst>
        </pc:spChg>
      </pc:sldChg>
      <pc:sldChg chg="addSp delSp modSp">
        <pc:chgData name="게스트 사용자" userId="" providerId="Windows Live" clId="Web-{AF50CD8D-9C21-4214-9420-6FD17F4F8934}" dt="2021-09-14T09:29:01.674" v="365"/>
        <pc:sldMkLst>
          <pc:docMk/>
          <pc:sldMk cId="3468063453" sldId="287"/>
        </pc:sldMkLst>
        <pc:picChg chg="add del ord">
          <ac:chgData name="게스트 사용자" userId="" providerId="Windows Live" clId="Web-{AF50CD8D-9C21-4214-9420-6FD17F4F8934}" dt="2021-09-14T09:29:01.674" v="365"/>
          <ac:picMkLst>
            <pc:docMk/>
            <pc:sldMk cId="3468063453" sldId="287"/>
            <ac:picMk id="6" creationId="{A9A2E2E9-21C5-49B7-A397-ADBD1FBC004E}"/>
          </ac:picMkLst>
        </pc:picChg>
      </pc:sldChg>
      <pc:sldChg chg="modSp">
        <pc:chgData name="게스트 사용자" userId="" providerId="Windows Live" clId="Web-{AF50CD8D-9C21-4214-9420-6FD17F4F8934}" dt="2021-09-14T08:49:30.198" v="326" actId="1076"/>
        <pc:sldMkLst>
          <pc:docMk/>
          <pc:sldMk cId="2808091463" sldId="297"/>
        </pc:sldMkLst>
        <pc:spChg chg="mod">
          <ac:chgData name="게스트 사용자" userId="" providerId="Windows Live" clId="Web-{AF50CD8D-9C21-4214-9420-6FD17F4F8934}" dt="2021-09-14T08:49:30.198" v="326" actId="1076"/>
          <ac:spMkLst>
            <pc:docMk/>
            <pc:sldMk cId="2808091463" sldId="297"/>
            <ac:spMk id="9" creationId="{032FB514-1F6B-418F-8CC0-5D356FD0B347}"/>
          </ac:spMkLst>
        </pc:spChg>
      </pc:sldChg>
      <pc:sldChg chg="addSp modSp">
        <pc:chgData name="게스트 사용자" userId="" providerId="Windows Live" clId="Web-{AF50CD8D-9C21-4214-9420-6FD17F4F8934}" dt="2021-09-14T08:50:55.919" v="348" actId="1076"/>
        <pc:sldMkLst>
          <pc:docMk/>
          <pc:sldMk cId="2677959694" sldId="298"/>
        </pc:sldMkLst>
        <pc:spChg chg="add mod">
          <ac:chgData name="게스트 사용자" userId="" providerId="Windows Live" clId="Web-{AF50CD8D-9C21-4214-9420-6FD17F4F8934}" dt="2021-09-14T08:50:25.621" v="337"/>
          <ac:spMkLst>
            <pc:docMk/>
            <pc:sldMk cId="2677959694" sldId="298"/>
            <ac:spMk id="3" creationId="{20C9A85E-8A69-49A6-9627-4636C49ED095}"/>
          </ac:spMkLst>
        </pc:spChg>
        <pc:grpChg chg="add mod">
          <ac:chgData name="게스트 사용자" userId="" providerId="Windows Live" clId="Web-{AF50CD8D-9C21-4214-9420-6FD17F4F8934}" dt="2021-09-14T08:50:55.919" v="348" actId="1076"/>
          <ac:grpSpMkLst>
            <pc:docMk/>
            <pc:sldMk cId="2677959694" sldId="298"/>
            <ac:grpSpMk id="5" creationId="{3884B7CF-3BDB-47A1-995C-E4AF71A8D092}"/>
          </ac:grpSpMkLst>
        </pc:grpChg>
        <pc:picChg chg="mod">
          <ac:chgData name="게스트 사용자" userId="" providerId="Windows Live" clId="Web-{AF50CD8D-9C21-4214-9420-6FD17F4F8934}" dt="2021-09-14T08:50:55.778" v="347" actId="1076"/>
          <ac:picMkLst>
            <pc:docMk/>
            <pc:sldMk cId="2677959694" sldId="298"/>
            <ac:picMk id="4" creationId="{F4917C7F-39DF-4671-A764-A41FBFACAFD0}"/>
          </ac:picMkLst>
        </pc:picChg>
      </pc:sldChg>
      <pc:sldChg chg="addSp delSp modSp">
        <pc:chgData name="게스트 사용자" userId="" providerId="Windows Live" clId="Web-{AF50CD8D-9C21-4214-9420-6FD17F4F8934}" dt="2021-09-14T09:31:41.349" v="374"/>
        <pc:sldMkLst>
          <pc:docMk/>
          <pc:sldMk cId="588486088" sldId="303"/>
        </pc:sldMkLst>
        <pc:spChg chg="add del ord">
          <ac:chgData name="게스트 사용자" userId="" providerId="Windows Live" clId="Web-{AF50CD8D-9C21-4214-9420-6FD17F4F8934}" dt="2021-09-14T09:31:41.349" v="374"/>
          <ac:spMkLst>
            <pc:docMk/>
            <pc:sldMk cId="588486088" sldId="303"/>
            <ac:spMk id="4" creationId="{9931C362-12AA-4EDB-AC17-A1CEF7E1B355}"/>
          </ac:spMkLst>
        </pc:spChg>
      </pc:sldChg>
      <pc:sldChg chg="ord">
        <pc:chgData name="게스트 사용자" userId="" providerId="Windows Live" clId="Web-{AF50CD8D-9C21-4214-9420-6FD17F4F8934}" dt="2021-09-14T08:21:50.187" v="324"/>
        <pc:sldMkLst>
          <pc:docMk/>
          <pc:sldMk cId="335311471" sldId="309"/>
        </pc:sldMkLst>
      </pc:sldChg>
      <pc:sldChg chg="addSp delSp modSp add del ord">
        <pc:chgData name="게스트 사용자" userId="" providerId="Windows Live" clId="Web-{AF50CD8D-9C21-4214-9420-6FD17F4F8934}" dt="2021-09-14T07:53:09.241" v="47"/>
        <pc:sldMkLst>
          <pc:docMk/>
          <pc:sldMk cId="3636793206" sldId="312"/>
        </pc:sldMkLst>
        <pc:spChg chg="add mod">
          <ac:chgData name="게스트 사용자" userId="" providerId="Windows Live" clId="Web-{AF50CD8D-9C21-4214-9420-6FD17F4F8934}" dt="2021-09-14T07:51:52.802" v="38" actId="14100"/>
          <ac:spMkLst>
            <pc:docMk/>
            <pc:sldMk cId="3636793206" sldId="312"/>
            <ac:spMk id="3" creationId="{84C66994-E48D-475E-90DE-D37DA923B8E9}"/>
          </ac:spMkLst>
        </pc:spChg>
        <pc:spChg chg="add mod">
          <ac:chgData name="게스트 사용자" userId="" providerId="Windows Live" clId="Web-{AF50CD8D-9C21-4214-9420-6FD17F4F8934}" dt="2021-09-14T07:52:10.661" v="43" actId="1076"/>
          <ac:spMkLst>
            <pc:docMk/>
            <pc:sldMk cId="3636793206" sldId="312"/>
            <ac:spMk id="8" creationId="{033DAE11-B20A-425E-83E3-206C5D876462}"/>
          </ac:spMkLst>
        </pc:spChg>
        <pc:spChg chg="mod">
          <ac:chgData name="게스트 사용자" userId="" providerId="Windows Live" clId="Web-{AF50CD8D-9C21-4214-9420-6FD17F4F8934}" dt="2021-09-14T07:48:51.860" v="5" actId="14100"/>
          <ac:spMkLst>
            <pc:docMk/>
            <pc:sldMk cId="3636793206" sldId="312"/>
            <ac:spMk id="46" creationId="{5AEB5664-7562-44A7-89DA-A5CCAE93782C}"/>
          </ac:spMkLst>
        </pc:spChg>
        <pc:spChg chg="del mod">
          <ac:chgData name="게스트 사용자" userId="" providerId="Windows Live" clId="Web-{AF50CD8D-9C21-4214-9420-6FD17F4F8934}" dt="2021-09-14T07:50:05.533" v="14"/>
          <ac:spMkLst>
            <pc:docMk/>
            <pc:sldMk cId="3636793206" sldId="312"/>
            <ac:spMk id="61" creationId="{F686F589-0BDC-4807-807E-7433C471A2C5}"/>
          </ac:spMkLst>
        </pc:spChg>
        <pc:spChg chg="add mod">
          <ac:chgData name="게스트 사용자" userId="" providerId="Windows Live" clId="Web-{AF50CD8D-9C21-4214-9420-6FD17F4F8934}" dt="2021-09-14T07:52:13.724" v="44" actId="1076"/>
          <ac:spMkLst>
            <pc:docMk/>
            <pc:sldMk cId="3636793206" sldId="312"/>
            <ac:spMk id="62" creationId="{F665115B-0969-462B-A400-ADF1AFC4A2DA}"/>
          </ac:spMkLst>
        </pc:spChg>
        <pc:spChg chg="del">
          <ac:chgData name="게스트 사용자" userId="" providerId="Windows Live" clId="Web-{AF50CD8D-9C21-4214-9420-6FD17F4F8934}" dt="2021-09-14T07:51:02.629" v="26"/>
          <ac:spMkLst>
            <pc:docMk/>
            <pc:sldMk cId="3636793206" sldId="312"/>
            <ac:spMk id="65" creationId="{B49FA9A2-7336-40B1-AAD9-3AE6F91DFC13}"/>
          </ac:spMkLst>
        </pc:spChg>
        <pc:spChg chg="del mod ord">
          <ac:chgData name="게스트 사용자" userId="" providerId="Windows Live" clId="Web-{AF50CD8D-9C21-4214-9420-6FD17F4F8934}" dt="2021-09-14T07:51:58.177" v="39"/>
          <ac:spMkLst>
            <pc:docMk/>
            <pc:sldMk cId="3636793206" sldId="312"/>
            <ac:spMk id="69" creationId="{DD9E29F5-23B9-4B2E-A362-DADD0011BFB8}"/>
          </ac:spMkLst>
        </pc:spChg>
        <pc:grpChg chg="del">
          <ac:chgData name="게스트 사용자" userId="" providerId="Windows Live" clId="Web-{AF50CD8D-9C21-4214-9420-6FD17F4F8934}" dt="2021-09-14T07:52:01.739" v="42"/>
          <ac:grpSpMkLst>
            <pc:docMk/>
            <pc:sldMk cId="3636793206" sldId="312"/>
            <ac:grpSpMk id="45" creationId="{91535532-EC15-4F8B-9EF5-057535227C31}"/>
          </ac:grpSpMkLst>
        </pc:grpChg>
        <pc:grpChg chg="del">
          <ac:chgData name="게스트 사용자" userId="" providerId="Windows Live" clId="Web-{AF50CD8D-9C21-4214-9420-6FD17F4F8934}" dt="2021-09-14T07:52:01.739" v="41"/>
          <ac:grpSpMkLst>
            <pc:docMk/>
            <pc:sldMk cId="3636793206" sldId="312"/>
            <ac:grpSpMk id="53" creationId="{088F0174-8D76-417F-B104-18533301C63B}"/>
          </ac:grpSpMkLst>
        </pc:grpChg>
        <pc:grpChg chg="del">
          <ac:chgData name="게스트 사용자" userId="" providerId="Windows Live" clId="Web-{AF50CD8D-9C21-4214-9420-6FD17F4F8934}" dt="2021-09-14T07:52:01.739" v="40"/>
          <ac:grpSpMkLst>
            <pc:docMk/>
            <pc:sldMk cId="3636793206" sldId="312"/>
            <ac:grpSpMk id="57" creationId="{06FB5EB8-4DAA-4CAD-8318-EF78443E8857}"/>
          </ac:grpSpMkLst>
        </pc:grpChg>
        <pc:picChg chg="mod">
          <ac:chgData name="게스트 사용자" userId="" providerId="Windows Live" clId="Web-{AF50CD8D-9C21-4214-9420-6FD17F4F8934}" dt="2021-09-14T07:51:40.848" v="36" actId="1076"/>
          <ac:picMkLst>
            <pc:docMk/>
            <pc:sldMk cId="3636793206" sldId="312"/>
            <ac:picMk id="10" creationId="{A347CEFE-63F1-4F68-891A-ABF5EB9B66D7}"/>
          </ac:picMkLst>
        </pc:picChg>
        <pc:cxnChg chg="del">
          <ac:chgData name="게스트 사용자" userId="" providerId="Windows Live" clId="Web-{AF50CD8D-9C21-4214-9420-6FD17F4F8934}" dt="2021-09-14T07:51:02.629" v="27"/>
          <ac:cxnSpMkLst>
            <pc:docMk/>
            <pc:sldMk cId="3636793206" sldId="312"/>
            <ac:cxnSpMk id="7" creationId="{0D204D10-1987-4039-A9DF-3EAE72779F34}"/>
          </ac:cxnSpMkLst>
        </pc:cxnChg>
      </pc:sldChg>
      <pc:sldChg chg="addSp delSp modSp add ord replId">
        <pc:chgData name="게스트 사용자" userId="" providerId="Windows Live" clId="Web-{AF50CD8D-9C21-4214-9420-6FD17F4F8934}" dt="2021-09-14T08:08:06.044" v="323" actId="1076"/>
        <pc:sldMkLst>
          <pc:docMk/>
          <pc:sldMk cId="1380098037" sldId="314"/>
        </pc:sldMkLst>
        <pc:spChg chg="add mod ord">
          <ac:chgData name="게스트 사용자" userId="" providerId="Windows Live" clId="Web-{AF50CD8D-9C21-4214-9420-6FD17F4F8934}" dt="2021-09-14T08:07:56.294" v="322" actId="14100"/>
          <ac:spMkLst>
            <pc:docMk/>
            <pc:sldMk cId="1380098037" sldId="314"/>
            <ac:spMk id="5" creationId="{878D8086-89B5-4F4B-A6D1-F95B041D0666}"/>
          </ac:spMkLst>
        </pc:spChg>
        <pc:spChg chg="mod">
          <ac:chgData name="게스트 사용자" userId="" providerId="Windows Live" clId="Web-{AF50CD8D-9C21-4214-9420-6FD17F4F8934}" dt="2021-09-14T08:07:56.294" v="296" actId="14100"/>
          <ac:spMkLst>
            <pc:docMk/>
            <pc:sldMk cId="1380098037" sldId="314"/>
            <ac:spMk id="13" creationId="{6F6EBFBA-2A0B-47E7-B5B4-DB08B6EDE891}"/>
          </ac:spMkLst>
        </pc:spChg>
        <pc:spChg chg="mod">
          <ac:chgData name="게스트 사용자" userId="" providerId="Windows Live" clId="Web-{AF50CD8D-9C21-4214-9420-6FD17F4F8934}" dt="2021-09-14T08:07:56.294" v="314" actId="14100"/>
          <ac:spMkLst>
            <pc:docMk/>
            <pc:sldMk cId="1380098037" sldId="314"/>
            <ac:spMk id="19" creationId="{7E9F6FCF-F91B-40C2-8E9C-10B5E08FCBF1}"/>
          </ac:spMkLst>
        </pc:spChg>
        <pc:spChg chg="mod">
          <ac:chgData name="게스트 사용자" userId="" providerId="Windows Live" clId="Web-{AF50CD8D-9C21-4214-9420-6FD17F4F8934}" dt="2021-09-14T08:07:56.294" v="315" actId="14100"/>
          <ac:spMkLst>
            <pc:docMk/>
            <pc:sldMk cId="1380098037" sldId="314"/>
            <ac:spMk id="24" creationId="{21D5B1F6-C837-486F-B0E4-5FCAFCE112E7}"/>
          </ac:spMkLst>
        </pc:spChg>
        <pc:spChg chg="del">
          <ac:chgData name="게스트 사용자" userId="" providerId="Windows Live" clId="Web-{AF50CD8D-9C21-4214-9420-6FD17F4F8934}" dt="2021-09-14T07:53:21.476" v="49"/>
          <ac:spMkLst>
            <pc:docMk/>
            <pc:sldMk cId="1380098037" sldId="314"/>
            <ac:spMk id="28" creationId="{61846CD7-37E5-47CC-B14A-CFC5249DD01A}"/>
          </ac:spMkLst>
        </pc:spChg>
        <pc:spChg chg="mod">
          <ac:chgData name="게스트 사용자" userId="" providerId="Windows Live" clId="Web-{AF50CD8D-9C21-4214-9420-6FD17F4F8934}" dt="2021-09-14T08:07:56.294" v="295" actId="14100"/>
          <ac:spMkLst>
            <pc:docMk/>
            <pc:sldMk cId="1380098037" sldId="314"/>
            <ac:spMk id="29" creationId="{2E2D70CF-872C-4C50-B396-CEA521D7EF7E}"/>
          </ac:spMkLst>
        </pc:spChg>
        <pc:spChg chg="mod">
          <ac:chgData name="게스트 사용자" userId="" providerId="Windows Live" clId="Web-{AF50CD8D-9C21-4214-9420-6FD17F4F8934}" dt="2021-09-14T08:07:56.294" v="311" actId="14100"/>
          <ac:spMkLst>
            <pc:docMk/>
            <pc:sldMk cId="1380098037" sldId="314"/>
            <ac:spMk id="30" creationId="{2D211925-FD82-434A-AC7D-5830FA45CB3C}"/>
          </ac:spMkLst>
        </pc:spChg>
        <pc:spChg chg="mod">
          <ac:chgData name="게스트 사용자" userId="" providerId="Windows Live" clId="Web-{AF50CD8D-9C21-4214-9420-6FD17F4F8934}" dt="2021-09-14T08:07:56.294" v="310" actId="14100"/>
          <ac:spMkLst>
            <pc:docMk/>
            <pc:sldMk cId="1380098037" sldId="314"/>
            <ac:spMk id="31" creationId="{F2AA3EF8-61CB-4A78-A279-1B876EF5AF4F}"/>
          </ac:spMkLst>
        </pc:spChg>
        <pc:spChg chg="mod">
          <ac:chgData name="게스트 사용자" userId="" providerId="Windows Live" clId="Web-{AF50CD8D-9C21-4214-9420-6FD17F4F8934}" dt="2021-09-14T08:07:56.294" v="294" actId="14100"/>
          <ac:spMkLst>
            <pc:docMk/>
            <pc:sldMk cId="1380098037" sldId="314"/>
            <ac:spMk id="32" creationId="{36096F23-FE71-437C-86AD-E64E1C57051E}"/>
          </ac:spMkLst>
        </pc:spChg>
        <pc:spChg chg="mod">
          <ac:chgData name="게스트 사용자" userId="" providerId="Windows Live" clId="Web-{AF50CD8D-9C21-4214-9420-6FD17F4F8934}" dt="2021-09-14T08:07:56.294" v="317" actId="14100"/>
          <ac:spMkLst>
            <pc:docMk/>
            <pc:sldMk cId="1380098037" sldId="314"/>
            <ac:spMk id="34" creationId="{DBB7B1E2-CF64-4AA0-9969-AFAF2EB9A4D7}"/>
          </ac:spMkLst>
        </pc:spChg>
        <pc:spChg chg="del">
          <ac:chgData name="게스트 사용자" userId="" providerId="Windows Live" clId="Web-{AF50CD8D-9C21-4214-9420-6FD17F4F8934}" dt="2021-09-14T07:53:21.476" v="50"/>
          <ac:spMkLst>
            <pc:docMk/>
            <pc:sldMk cId="1380098037" sldId="314"/>
            <ac:spMk id="43" creationId="{A291A57D-FA06-4B02-9A7D-1B3829B1E7BF}"/>
          </ac:spMkLst>
        </pc:spChg>
        <pc:spChg chg="del">
          <ac:chgData name="게스트 사용자" userId="" providerId="Windows Live" clId="Web-{AF50CD8D-9C21-4214-9420-6FD17F4F8934}" dt="2021-09-14T07:53:21.476" v="51"/>
          <ac:spMkLst>
            <pc:docMk/>
            <pc:sldMk cId="1380098037" sldId="314"/>
            <ac:spMk id="48" creationId="{AE73F437-FE1A-4B18-ADDA-831390B612C6}"/>
          </ac:spMkLst>
        </pc:spChg>
        <pc:spChg chg="mod">
          <ac:chgData name="게스트 사용자" userId="" providerId="Windows Live" clId="Web-{AF50CD8D-9C21-4214-9420-6FD17F4F8934}" dt="2021-09-14T08:07:56.294" v="308" actId="14100"/>
          <ac:spMkLst>
            <pc:docMk/>
            <pc:sldMk cId="1380098037" sldId="314"/>
            <ac:spMk id="49" creationId="{DC2E3DA3-3066-4AD8-AA2A-3476361EB6F6}"/>
          </ac:spMkLst>
        </pc:spChg>
        <pc:spChg chg="mod">
          <ac:chgData name="게스트 사용자" userId="" providerId="Windows Live" clId="Web-{AF50CD8D-9C21-4214-9420-6FD17F4F8934}" dt="2021-09-14T08:07:56.294" v="319" actId="14100"/>
          <ac:spMkLst>
            <pc:docMk/>
            <pc:sldMk cId="1380098037" sldId="314"/>
            <ac:spMk id="50" creationId="{09BBD824-CECA-43E4-9159-8612EB03B771}"/>
          </ac:spMkLst>
        </pc:spChg>
        <pc:spChg chg="mod">
          <ac:chgData name="게스트 사용자" userId="" providerId="Windows Live" clId="Web-{AF50CD8D-9C21-4214-9420-6FD17F4F8934}" dt="2021-09-14T08:07:56.294" v="318" actId="14100"/>
          <ac:spMkLst>
            <pc:docMk/>
            <pc:sldMk cId="1380098037" sldId="314"/>
            <ac:spMk id="51" creationId="{38FB13D5-5251-4D58-857C-266A7F01D332}"/>
          </ac:spMkLst>
        </pc:spChg>
        <pc:spChg chg="mod">
          <ac:chgData name="게스트 사용자" userId="" providerId="Windows Live" clId="Web-{AF50CD8D-9C21-4214-9420-6FD17F4F8934}" dt="2021-09-14T08:07:56.294" v="307" actId="14100"/>
          <ac:spMkLst>
            <pc:docMk/>
            <pc:sldMk cId="1380098037" sldId="314"/>
            <ac:spMk id="59" creationId="{24D89E91-FA1A-4B65-92F8-FDBEA96BCFDA}"/>
          </ac:spMkLst>
        </pc:spChg>
        <pc:spChg chg="mod">
          <ac:chgData name="게스트 사용자" userId="" providerId="Windows Live" clId="Web-{AF50CD8D-9C21-4214-9420-6FD17F4F8934}" dt="2021-09-14T08:07:56.294" v="306" actId="14100"/>
          <ac:spMkLst>
            <pc:docMk/>
            <pc:sldMk cId="1380098037" sldId="314"/>
            <ac:spMk id="60" creationId="{5F345742-7031-4B73-A1C3-D9EF3FE53CEE}"/>
          </ac:spMkLst>
        </pc:spChg>
        <pc:spChg chg="mod">
          <ac:chgData name="게스트 사용자" userId="" providerId="Windows Live" clId="Web-{AF50CD8D-9C21-4214-9420-6FD17F4F8934}" dt="2021-09-14T08:07:56.294" v="304" actId="14100"/>
          <ac:spMkLst>
            <pc:docMk/>
            <pc:sldMk cId="1380098037" sldId="314"/>
            <ac:spMk id="61" creationId="{F686F589-0BDC-4807-807E-7433C471A2C5}"/>
          </ac:spMkLst>
        </pc:spChg>
        <pc:spChg chg="mod">
          <ac:chgData name="게스트 사용자" userId="" providerId="Windows Live" clId="Web-{AF50CD8D-9C21-4214-9420-6FD17F4F8934}" dt="2021-09-14T08:07:56.294" v="303" actId="14100"/>
          <ac:spMkLst>
            <pc:docMk/>
            <pc:sldMk cId="1380098037" sldId="314"/>
            <ac:spMk id="62" creationId="{1A0D34E1-1AD5-494C-8F2B-5DC882B38D35}"/>
          </ac:spMkLst>
        </pc:spChg>
        <pc:spChg chg="mod">
          <ac:chgData name="게스트 사용자" userId="" providerId="Windows Live" clId="Web-{AF50CD8D-9C21-4214-9420-6FD17F4F8934}" dt="2021-09-14T08:07:56.294" v="302" actId="14100"/>
          <ac:spMkLst>
            <pc:docMk/>
            <pc:sldMk cId="1380098037" sldId="314"/>
            <ac:spMk id="65" creationId="{B49FA9A2-7336-40B1-AAD9-3AE6F91DFC13}"/>
          </ac:spMkLst>
        </pc:spChg>
        <pc:picChg chg="mod">
          <ac:chgData name="게스트 사용자" userId="" providerId="Windows Live" clId="Web-{AF50CD8D-9C21-4214-9420-6FD17F4F8934}" dt="2021-09-14T08:07:56.294" v="292" actId="14100"/>
          <ac:picMkLst>
            <pc:docMk/>
            <pc:sldMk cId="1380098037" sldId="314"/>
            <ac:picMk id="4" creationId="{9E2D3019-D013-4924-8B39-EAD062FE076C}"/>
          </ac:picMkLst>
        </pc:picChg>
        <pc:picChg chg="mod">
          <ac:chgData name="게스트 사용자" userId="" providerId="Windows Live" clId="Web-{AF50CD8D-9C21-4214-9420-6FD17F4F8934}" dt="2021-09-14T08:07:56.294" v="298" actId="14100"/>
          <ac:picMkLst>
            <pc:docMk/>
            <pc:sldMk cId="1380098037" sldId="314"/>
            <ac:picMk id="6" creationId="{4CC14CD5-C520-4EA6-9C8D-78ACA806E44B}"/>
          </ac:picMkLst>
        </pc:picChg>
        <pc:picChg chg="add mod">
          <ac:chgData name="게스트 사용자" userId="" providerId="Windows Live" clId="Web-{AF50CD8D-9C21-4214-9420-6FD17F4F8934}" dt="2021-09-14T08:08:06.044" v="323" actId="1076"/>
          <ac:picMkLst>
            <pc:docMk/>
            <pc:sldMk cId="1380098037" sldId="314"/>
            <ac:picMk id="8" creationId="{9C9A7E41-CA74-425E-B001-2056340D4DBF}"/>
          </ac:picMkLst>
        </pc:picChg>
        <pc:picChg chg="mod">
          <ac:chgData name="게스트 사용자" userId="" providerId="Windows Live" clId="Web-{AF50CD8D-9C21-4214-9420-6FD17F4F8934}" dt="2021-09-14T08:07:56.294" v="313" actId="14100"/>
          <ac:picMkLst>
            <pc:docMk/>
            <pc:sldMk cId="1380098037" sldId="314"/>
            <ac:picMk id="9" creationId="{7B9F1B55-49E6-42A7-9D58-03C82A6B4137}"/>
          </ac:picMkLst>
        </pc:picChg>
        <pc:picChg chg="mod">
          <ac:chgData name="게스트 사용자" userId="" providerId="Windows Live" clId="Web-{AF50CD8D-9C21-4214-9420-6FD17F4F8934}" dt="2021-09-14T08:07:56.294" v="316" actId="14100"/>
          <ac:picMkLst>
            <pc:docMk/>
            <pc:sldMk cId="1380098037" sldId="314"/>
            <ac:picMk id="10" creationId="{A347CEFE-63F1-4F68-891A-ABF5EB9B66D7}"/>
          </ac:picMkLst>
        </pc:picChg>
        <pc:picChg chg="mod">
          <ac:chgData name="게스트 사용자" userId="" providerId="Windows Live" clId="Web-{AF50CD8D-9C21-4214-9420-6FD17F4F8934}" dt="2021-09-14T08:07:56.294" v="299" actId="14100"/>
          <ac:picMkLst>
            <pc:docMk/>
            <pc:sldMk cId="1380098037" sldId="314"/>
            <ac:picMk id="11" creationId="{0926CE0B-3C94-4DA1-92CE-0D10CDF4816C}"/>
          </ac:picMkLst>
        </pc:picChg>
        <pc:picChg chg="mod">
          <ac:chgData name="게스트 사용자" userId="" providerId="Windows Live" clId="Web-{AF50CD8D-9C21-4214-9420-6FD17F4F8934}" dt="2021-09-14T08:07:56.294" v="297" actId="14100"/>
          <ac:picMkLst>
            <pc:docMk/>
            <pc:sldMk cId="1380098037" sldId="314"/>
            <ac:picMk id="15" creationId="{0CEADF50-4E96-43FA-9892-E559B4939B2D}"/>
          </ac:picMkLst>
        </pc:picChg>
        <pc:picChg chg="mod">
          <ac:chgData name="게스트 사용자" userId="" providerId="Windows Live" clId="Web-{AF50CD8D-9C21-4214-9420-6FD17F4F8934}" dt="2021-09-14T08:07:56.294" v="291" actId="14100"/>
          <ac:picMkLst>
            <pc:docMk/>
            <pc:sldMk cId="1380098037" sldId="314"/>
            <ac:picMk id="27" creationId="{66587155-271B-4646-96A3-AE223F3F4337}"/>
          </ac:picMkLst>
        </pc:picChg>
        <pc:picChg chg="mod">
          <ac:chgData name="게스트 사용자" userId="" providerId="Windows Live" clId="Web-{AF50CD8D-9C21-4214-9420-6FD17F4F8934}" dt="2021-09-14T08:07:56.294" v="290" actId="14100"/>
          <ac:picMkLst>
            <pc:docMk/>
            <pc:sldMk cId="1380098037" sldId="314"/>
            <ac:picMk id="35" creationId="{A2E7C131-9BA6-4C97-978F-574DAEB19A70}"/>
          </ac:picMkLst>
        </pc:picChg>
        <pc:picChg chg="mod">
          <ac:chgData name="게스트 사용자" userId="" providerId="Windows Live" clId="Web-{AF50CD8D-9C21-4214-9420-6FD17F4F8934}" dt="2021-09-14T08:07:56.294" v="293" actId="14100"/>
          <ac:picMkLst>
            <pc:docMk/>
            <pc:sldMk cId="1380098037" sldId="314"/>
            <ac:picMk id="36" creationId="{60E89501-14E5-4141-829D-4470BE45DCE8}"/>
          </ac:picMkLst>
        </pc:picChg>
        <pc:cxnChg chg="add mod ord">
          <ac:chgData name="게스트 사용자" userId="" providerId="Windows Live" clId="Web-{AF50CD8D-9C21-4214-9420-6FD17F4F8934}" dt="2021-09-14T08:07:56.294" v="320" actId="14100"/>
          <ac:cxnSpMkLst>
            <pc:docMk/>
            <pc:sldMk cId="1380098037" sldId="314"/>
            <ac:cxnSpMk id="2" creationId="{AB7C2CC9-03CC-43F7-B405-5E8101A99D60}"/>
          </ac:cxnSpMkLst>
        </pc:cxnChg>
        <pc:cxnChg chg="mod">
          <ac:chgData name="게스트 사용자" userId="" providerId="Windows Live" clId="Web-{AF50CD8D-9C21-4214-9420-6FD17F4F8934}" dt="2021-09-14T08:07:56.294" v="312" actId="14100"/>
          <ac:cxnSpMkLst>
            <pc:docMk/>
            <pc:sldMk cId="1380098037" sldId="314"/>
            <ac:cxnSpMk id="3" creationId="{4C0EA717-383F-4352-8EA8-A671B2320410}"/>
          </ac:cxnSpMkLst>
        </pc:cxnChg>
        <pc:cxnChg chg="mod">
          <ac:chgData name="게스트 사용자" userId="" providerId="Windows Live" clId="Web-{AF50CD8D-9C21-4214-9420-6FD17F4F8934}" dt="2021-09-14T08:07:56.294" v="305" actId="14100"/>
          <ac:cxnSpMkLst>
            <pc:docMk/>
            <pc:sldMk cId="1380098037" sldId="314"/>
            <ac:cxnSpMk id="7" creationId="{0D204D10-1987-4039-A9DF-3EAE72779F34}"/>
          </ac:cxnSpMkLst>
        </pc:cxnChg>
        <pc:cxnChg chg="add mod ord">
          <ac:chgData name="게스트 사용자" userId="" providerId="Windows Live" clId="Web-{AF50CD8D-9C21-4214-9420-6FD17F4F8934}" dt="2021-09-14T08:07:56.294" v="321" actId="14100"/>
          <ac:cxnSpMkLst>
            <pc:docMk/>
            <pc:sldMk cId="1380098037" sldId="314"/>
            <ac:cxnSpMk id="38" creationId="{021F38F0-DCD2-4AD5-9C22-7F1D60A9019C}"/>
          </ac:cxnSpMkLst>
        </pc:cxnChg>
        <pc:cxnChg chg="mod">
          <ac:chgData name="게스트 사용자" userId="" providerId="Windows Live" clId="Web-{AF50CD8D-9C21-4214-9420-6FD17F4F8934}" dt="2021-09-14T08:07:56.294" v="309" actId="14100"/>
          <ac:cxnSpMkLst>
            <pc:docMk/>
            <pc:sldMk cId="1380098037" sldId="314"/>
            <ac:cxnSpMk id="44" creationId="{A9C34F59-1207-41C4-9A45-0E1FEAF85F72}"/>
          </ac:cxnSpMkLst>
        </pc:cxnChg>
        <pc:cxnChg chg="mod">
          <ac:chgData name="게스트 사용자" userId="" providerId="Windows Live" clId="Web-{AF50CD8D-9C21-4214-9420-6FD17F4F8934}" dt="2021-09-14T08:07:56.294" v="301" actId="14100"/>
          <ac:cxnSpMkLst>
            <pc:docMk/>
            <pc:sldMk cId="1380098037" sldId="314"/>
            <ac:cxnSpMk id="66" creationId="{F7EEAB9B-8C9C-4169-A07B-13E0F475B8FB}"/>
          </ac:cxnSpMkLst>
        </pc:cxnChg>
        <pc:cxnChg chg="mod">
          <ac:chgData name="게스트 사용자" userId="" providerId="Windows Live" clId="Web-{AF50CD8D-9C21-4214-9420-6FD17F4F8934}" dt="2021-09-14T08:07:56.294" v="300" actId="14100"/>
          <ac:cxnSpMkLst>
            <pc:docMk/>
            <pc:sldMk cId="1380098037" sldId="314"/>
            <ac:cxnSpMk id="67" creationId="{5293EC75-C703-457F-911D-781DCDC5DE33}"/>
          </ac:cxnSpMkLst>
        </pc:cxnChg>
      </pc:sldChg>
    </pc:docChg>
  </pc:docChgLst>
  <pc:docChgLst>
    <pc:chgData name="게스트 사용자" providerId="Windows Live" clId="Web-{BCE4B65E-7848-499A-93B3-BD9E90E31E9F}"/>
    <pc:docChg chg="modSld">
      <pc:chgData name="게스트 사용자" userId="" providerId="Windows Live" clId="Web-{BCE4B65E-7848-499A-93B3-BD9E90E31E9F}" dt="2021-09-13T09:48:38.574" v="683" actId="1076"/>
      <pc:docMkLst>
        <pc:docMk/>
      </pc:docMkLst>
      <pc:sldChg chg="addSp delSp modSp">
        <pc:chgData name="게스트 사용자" userId="" providerId="Windows Live" clId="Web-{BCE4B65E-7848-499A-93B3-BD9E90E31E9F}" dt="2021-09-13T09:20:03.824" v="680"/>
        <pc:sldMkLst>
          <pc:docMk/>
          <pc:sldMk cId="1168152917" sldId="257"/>
        </pc:sldMkLst>
        <pc:spChg chg="ord">
          <ac:chgData name="게스트 사용자" userId="" providerId="Windows Live" clId="Web-{BCE4B65E-7848-499A-93B3-BD9E90E31E9F}" dt="2021-09-13T08:33:23.101" v="333"/>
          <ac:spMkLst>
            <pc:docMk/>
            <pc:sldMk cId="1168152917" sldId="257"/>
            <ac:spMk id="6" creationId="{F2040B78-113F-42A6-9334-E3ACC9B06017}"/>
          </ac:spMkLst>
        </pc:spChg>
        <pc:spChg chg="add del mod ord">
          <ac:chgData name="게스트 사용자" userId="" providerId="Windows Live" clId="Web-{BCE4B65E-7848-499A-93B3-BD9E90E31E9F}" dt="2021-09-13T08:37:46.277" v="410"/>
          <ac:spMkLst>
            <pc:docMk/>
            <pc:sldMk cId="1168152917" sldId="257"/>
            <ac:spMk id="13" creationId="{DC801E02-A6C8-4C32-86F8-B882C5A7E9D1}"/>
          </ac:spMkLst>
        </pc:spChg>
        <pc:grpChg chg="add del mod">
          <ac:chgData name="게스트 사용자" userId="" providerId="Windows Live" clId="Web-{BCE4B65E-7848-499A-93B3-BD9E90E31E9F}" dt="2021-09-13T08:38:18.247" v="414"/>
          <ac:grpSpMkLst>
            <pc:docMk/>
            <pc:sldMk cId="1168152917" sldId="257"/>
            <ac:grpSpMk id="7" creationId="{3825B18E-4CA8-40F9-AFAC-04EC56F6CA2A}"/>
          </ac:grpSpMkLst>
        </pc:grpChg>
        <pc:grpChg chg="add del mod">
          <ac:chgData name="게스트 사용자" userId="" providerId="Windows Live" clId="Web-{BCE4B65E-7848-499A-93B3-BD9E90E31E9F}" dt="2021-09-13T08:38:00.043" v="411"/>
          <ac:grpSpMkLst>
            <pc:docMk/>
            <pc:sldMk cId="1168152917" sldId="257"/>
            <ac:grpSpMk id="31" creationId="{449B2279-0E89-41B8-B1FA-37074ED36878}"/>
          </ac:grpSpMkLst>
        </pc:grpChg>
        <pc:grpChg chg="add del mod">
          <ac:chgData name="게스트 사용자" userId="" providerId="Windows Live" clId="Web-{BCE4B65E-7848-499A-93B3-BD9E90E31E9F}" dt="2021-09-13T08:41:24.641" v="447"/>
          <ac:grpSpMkLst>
            <pc:docMk/>
            <pc:sldMk cId="1168152917" sldId="257"/>
            <ac:grpSpMk id="35" creationId="{C6A86CEE-68F9-40BB-B342-EDE4E8AA2060}"/>
          </ac:grpSpMkLst>
        </pc:grpChg>
        <pc:grpChg chg="add mod ord">
          <ac:chgData name="게스트 사용자" userId="" providerId="Windows Live" clId="Web-{BCE4B65E-7848-499A-93B3-BD9E90E31E9F}" dt="2021-09-13T08:46:05.834" v="506"/>
          <ac:grpSpMkLst>
            <pc:docMk/>
            <pc:sldMk cId="1168152917" sldId="257"/>
            <ac:grpSpMk id="43" creationId="{3C1764A7-BEBD-4619-AF0D-504C110F821B}"/>
          </ac:grpSpMkLst>
        </pc:grpChg>
        <pc:picChg chg="mod ord">
          <ac:chgData name="게스트 사용자" userId="" providerId="Windows Live" clId="Web-{BCE4B65E-7848-499A-93B3-BD9E90E31E9F}" dt="2021-09-13T08:46:15.037" v="508" actId="1076"/>
          <ac:picMkLst>
            <pc:docMk/>
            <pc:sldMk cId="1168152917" sldId="257"/>
            <ac:picMk id="2" creationId="{0BEA0878-88FF-4AA0-BD22-F2628B39587B}"/>
          </ac:picMkLst>
        </pc:picChg>
        <pc:picChg chg="add del mod">
          <ac:chgData name="게스트 사용자" userId="" providerId="Windows Live" clId="Web-{BCE4B65E-7848-499A-93B3-BD9E90E31E9F}" dt="2021-09-13T08:31:03.567" v="262"/>
          <ac:picMkLst>
            <pc:docMk/>
            <pc:sldMk cId="1168152917" sldId="257"/>
            <ac:picMk id="3" creationId="{F8D07D77-59B4-4ABE-ABD7-BDD0AAB7E405}"/>
          </ac:picMkLst>
        </pc:picChg>
        <pc:picChg chg="add del mod">
          <ac:chgData name="게스트 사용자" userId="" providerId="Windows Live" clId="Web-{BCE4B65E-7848-499A-93B3-BD9E90E31E9F}" dt="2021-09-13T08:35:38.947" v="380"/>
          <ac:picMkLst>
            <pc:docMk/>
            <pc:sldMk cId="1168152917" sldId="257"/>
            <ac:picMk id="4" creationId="{B306FA82-BA8A-4A1A-99C7-E66EAD43DDB9}"/>
          </ac:picMkLst>
        </pc:picChg>
        <pc:picChg chg="add mod ord topLvl">
          <ac:chgData name="게스트 사용자" userId="" providerId="Windows Live" clId="Web-{BCE4B65E-7848-499A-93B3-BD9E90E31E9F}" dt="2021-09-13T09:16:57.571" v="649" actId="1076"/>
          <ac:picMkLst>
            <pc:docMk/>
            <pc:sldMk cId="1168152917" sldId="257"/>
            <ac:picMk id="5" creationId="{C48E5853-7F0D-4D22-9107-7B4F4275C940}"/>
          </ac:picMkLst>
        </pc:picChg>
        <pc:picChg chg="add del mod">
          <ac:chgData name="게스트 사용자" userId="" providerId="Windows Live" clId="Web-{BCE4B65E-7848-499A-93B3-BD9E90E31E9F}" dt="2021-09-13T08:35:38.947" v="379"/>
          <ac:picMkLst>
            <pc:docMk/>
            <pc:sldMk cId="1168152917" sldId="257"/>
            <ac:picMk id="8" creationId="{E514BBD8-0CE9-4783-B612-D9480F92E99D}"/>
          </ac:picMkLst>
        </pc:picChg>
        <pc:picChg chg="add del mod">
          <ac:chgData name="게스트 사용자" userId="" providerId="Windows Live" clId="Web-{BCE4B65E-7848-499A-93B3-BD9E90E31E9F}" dt="2021-09-13T08:35:38.947" v="378"/>
          <ac:picMkLst>
            <pc:docMk/>
            <pc:sldMk cId="1168152917" sldId="257"/>
            <ac:picMk id="9" creationId="{05834973-8069-4051-9CFF-79BBB97FDD80}"/>
          </ac:picMkLst>
        </pc:picChg>
        <pc:picChg chg="ord">
          <ac:chgData name="게스트 사용자" userId="" providerId="Windows Live" clId="Web-{BCE4B65E-7848-499A-93B3-BD9E90E31E9F}" dt="2021-09-13T08:33:23.476" v="335"/>
          <ac:picMkLst>
            <pc:docMk/>
            <pc:sldMk cId="1168152917" sldId="257"/>
            <ac:picMk id="10" creationId="{2C9E3ADC-23A3-4668-87B5-5EC2741B25B0}"/>
          </ac:picMkLst>
        </pc:picChg>
        <pc:picChg chg="add del mod">
          <ac:chgData name="게스트 사용자" userId="" providerId="Windows Live" clId="Web-{BCE4B65E-7848-499A-93B3-BD9E90E31E9F}" dt="2021-09-13T08:35:38.947" v="377"/>
          <ac:picMkLst>
            <pc:docMk/>
            <pc:sldMk cId="1168152917" sldId="257"/>
            <ac:picMk id="11" creationId="{4658AA39-5E8A-4DBB-ADD3-B05FF9DBF57C}"/>
          </ac:picMkLst>
        </pc:picChg>
        <pc:picChg chg="add del mod modCrop">
          <ac:chgData name="게스트 사용자" userId="" providerId="Windows Live" clId="Web-{BCE4B65E-7848-499A-93B3-BD9E90E31E9F}" dt="2021-09-13T08:35:38.947" v="376"/>
          <ac:picMkLst>
            <pc:docMk/>
            <pc:sldMk cId="1168152917" sldId="257"/>
            <ac:picMk id="12" creationId="{25406A7C-68B7-48FA-886F-674047A3AA4F}"/>
          </ac:picMkLst>
        </pc:picChg>
        <pc:picChg chg="add del mod">
          <ac:chgData name="게스트 사용자" userId="" providerId="Windows Live" clId="Web-{BCE4B65E-7848-499A-93B3-BD9E90E31E9F}" dt="2021-09-13T08:35:38.947" v="375"/>
          <ac:picMkLst>
            <pc:docMk/>
            <pc:sldMk cId="1168152917" sldId="257"/>
            <ac:picMk id="14" creationId="{04CE0308-31E4-44F8-85B9-746BF5C999A9}"/>
          </ac:picMkLst>
        </pc:picChg>
        <pc:picChg chg="add del mod">
          <ac:chgData name="게스트 사용자" userId="" providerId="Windows Live" clId="Web-{BCE4B65E-7848-499A-93B3-BD9E90E31E9F}" dt="2021-09-13T08:35:38.947" v="374"/>
          <ac:picMkLst>
            <pc:docMk/>
            <pc:sldMk cId="1168152917" sldId="257"/>
            <ac:picMk id="15" creationId="{680149CB-EA2C-4162-9957-1BD26E436BCE}"/>
          </ac:picMkLst>
        </pc:picChg>
        <pc:picChg chg="add del mod">
          <ac:chgData name="게스트 사용자" userId="" providerId="Windows Live" clId="Web-{BCE4B65E-7848-499A-93B3-BD9E90E31E9F}" dt="2021-09-13T08:35:38.947" v="373"/>
          <ac:picMkLst>
            <pc:docMk/>
            <pc:sldMk cId="1168152917" sldId="257"/>
            <ac:picMk id="16" creationId="{51993E76-4047-4BB1-AA0F-BE0BB9218EAA}"/>
          </ac:picMkLst>
        </pc:picChg>
        <pc:picChg chg="add del mod">
          <ac:chgData name="게스트 사용자" userId="" providerId="Windows Live" clId="Web-{BCE4B65E-7848-499A-93B3-BD9E90E31E9F}" dt="2021-09-13T08:35:38.947" v="372"/>
          <ac:picMkLst>
            <pc:docMk/>
            <pc:sldMk cId="1168152917" sldId="257"/>
            <ac:picMk id="17" creationId="{C5392C72-FFE7-451B-B70F-4BA4CF796F59}"/>
          </ac:picMkLst>
        </pc:picChg>
        <pc:picChg chg="add del mod">
          <ac:chgData name="게스트 사용자" userId="" providerId="Windows Live" clId="Web-{BCE4B65E-7848-499A-93B3-BD9E90E31E9F}" dt="2021-09-13T08:35:38.947" v="371"/>
          <ac:picMkLst>
            <pc:docMk/>
            <pc:sldMk cId="1168152917" sldId="257"/>
            <ac:picMk id="18" creationId="{84461C08-1F60-44F0-B39A-2286DA1FA8BA}"/>
          </ac:picMkLst>
        </pc:picChg>
        <pc:picChg chg="add del mod">
          <ac:chgData name="게스트 사용자" userId="" providerId="Windows Live" clId="Web-{BCE4B65E-7848-499A-93B3-BD9E90E31E9F}" dt="2021-09-13T08:35:38.947" v="370"/>
          <ac:picMkLst>
            <pc:docMk/>
            <pc:sldMk cId="1168152917" sldId="257"/>
            <ac:picMk id="19" creationId="{F3372795-42DB-469A-B044-873C8EC76192}"/>
          </ac:picMkLst>
        </pc:picChg>
        <pc:picChg chg="add del mod">
          <ac:chgData name="게스트 사용자" userId="" providerId="Windows Live" clId="Web-{BCE4B65E-7848-499A-93B3-BD9E90E31E9F}" dt="2021-09-13T08:35:38.947" v="369"/>
          <ac:picMkLst>
            <pc:docMk/>
            <pc:sldMk cId="1168152917" sldId="257"/>
            <ac:picMk id="20" creationId="{BC32521A-73B1-4B18-9517-8EAA13750B15}"/>
          </ac:picMkLst>
        </pc:picChg>
        <pc:picChg chg="add del mod">
          <ac:chgData name="게스트 사용자" userId="" providerId="Windows Live" clId="Web-{BCE4B65E-7848-499A-93B3-BD9E90E31E9F}" dt="2021-09-13T08:35:38.947" v="368"/>
          <ac:picMkLst>
            <pc:docMk/>
            <pc:sldMk cId="1168152917" sldId="257"/>
            <ac:picMk id="21" creationId="{D089D175-BB22-4C61-8993-FFB3DBEDDEC1}"/>
          </ac:picMkLst>
        </pc:picChg>
        <pc:picChg chg="add del mod">
          <ac:chgData name="게스트 사용자" userId="" providerId="Windows Live" clId="Web-{BCE4B65E-7848-499A-93B3-BD9E90E31E9F}" dt="2021-09-13T08:35:38.947" v="367"/>
          <ac:picMkLst>
            <pc:docMk/>
            <pc:sldMk cId="1168152917" sldId="257"/>
            <ac:picMk id="22" creationId="{23F24192-C54D-486D-B6B7-B90119F34173}"/>
          </ac:picMkLst>
        </pc:picChg>
        <pc:picChg chg="add del mod">
          <ac:chgData name="게스트 사용자" userId="" providerId="Windows Live" clId="Web-{BCE4B65E-7848-499A-93B3-BD9E90E31E9F}" dt="2021-09-13T08:35:38.947" v="366"/>
          <ac:picMkLst>
            <pc:docMk/>
            <pc:sldMk cId="1168152917" sldId="257"/>
            <ac:picMk id="23" creationId="{87CF6DA1-1A81-4217-B75E-ED6DA526B3FD}"/>
          </ac:picMkLst>
        </pc:picChg>
        <pc:picChg chg="add del mod">
          <ac:chgData name="게스트 사용자" userId="" providerId="Windows Live" clId="Web-{BCE4B65E-7848-499A-93B3-BD9E90E31E9F}" dt="2021-09-13T08:35:38.931" v="365"/>
          <ac:picMkLst>
            <pc:docMk/>
            <pc:sldMk cId="1168152917" sldId="257"/>
            <ac:picMk id="24" creationId="{098FE13B-6182-4C97-B403-6ED3F5000508}"/>
          </ac:picMkLst>
        </pc:picChg>
        <pc:picChg chg="add del mod">
          <ac:chgData name="게스트 사용자" userId="" providerId="Windows Live" clId="Web-{BCE4B65E-7848-499A-93B3-BD9E90E31E9F}" dt="2021-09-13T08:35:38.931" v="364"/>
          <ac:picMkLst>
            <pc:docMk/>
            <pc:sldMk cId="1168152917" sldId="257"/>
            <ac:picMk id="25" creationId="{58A7E4DD-DE02-4BBD-86F4-E7277AAA0EFC}"/>
          </ac:picMkLst>
        </pc:picChg>
        <pc:picChg chg="add del mod">
          <ac:chgData name="게스트 사용자" userId="" providerId="Windows Live" clId="Web-{BCE4B65E-7848-499A-93B3-BD9E90E31E9F}" dt="2021-09-13T08:35:38.931" v="363"/>
          <ac:picMkLst>
            <pc:docMk/>
            <pc:sldMk cId="1168152917" sldId="257"/>
            <ac:picMk id="26" creationId="{A64C2236-D91E-4A77-BDBB-11C1368ED908}"/>
          </ac:picMkLst>
        </pc:picChg>
        <pc:picChg chg="add del mod">
          <ac:chgData name="게스트 사용자" userId="" providerId="Windows Live" clId="Web-{BCE4B65E-7848-499A-93B3-BD9E90E31E9F}" dt="2021-09-13T08:35:38.931" v="362"/>
          <ac:picMkLst>
            <pc:docMk/>
            <pc:sldMk cId="1168152917" sldId="257"/>
            <ac:picMk id="27" creationId="{1C8F29B2-5035-42F1-8A81-1C2B5321D9EC}"/>
          </ac:picMkLst>
        </pc:picChg>
        <pc:picChg chg="add del mod">
          <ac:chgData name="게스트 사용자" userId="" providerId="Windows Live" clId="Web-{BCE4B65E-7848-499A-93B3-BD9E90E31E9F}" dt="2021-09-13T08:35:38.931" v="361"/>
          <ac:picMkLst>
            <pc:docMk/>
            <pc:sldMk cId="1168152917" sldId="257"/>
            <ac:picMk id="28" creationId="{812F85B7-B7E4-4631-8ABA-C709B9AD73DC}"/>
          </ac:picMkLst>
        </pc:picChg>
        <pc:picChg chg="add mod topLvl">
          <ac:chgData name="게스트 사용자" userId="" providerId="Windows Live" clId="Web-{BCE4B65E-7848-499A-93B3-BD9E90E31E9F}" dt="2021-09-13T08:38:18.247" v="414"/>
          <ac:picMkLst>
            <pc:docMk/>
            <pc:sldMk cId="1168152917" sldId="257"/>
            <ac:picMk id="29" creationId="{A048633F-BE65-4657-8B73-6444E7DC7841}"/>
          </ac:picMkLst>
        </pc:picChg>
        <pc:picChg chg="add mod ord topLvl">
          <ac:chgData name="게스트 사용자" userId="" providerId="Windows Live" clId="Web-{BCE4B65E-7848-499A-93B3-BD9E90E31E9F}" dt="2021-09-13T08:45:48.364" v="503" actId="1076"/>
          <ac:picMkLst>
            <pc:docMk/>
            <pc:sldMk cId="1168152917" sldId="257"/>
            <ac:picMk id="30" creationId="{34F291DE-38BC-495C-A471-66CF21F0E697}"/>
          </ac:picMkLst>
        </pc:picChg>
        <pc:picChg chg="mod topLvl">
          <ac:chgData name="게스트 사용자" userId="" providerId="Windows Live" clId="Web-{BCE4B65E-7848-499A-93B3-BD9E90E31E9F}" dt="2021-09-13T08:41:48.141" v="457" actId="1076"/>
          <ac:picMkLst>
            <pc:docMk/>
            <pc:sldMk cId="1168152917" sldId="257"/>
            <ac:picMk id="32" creationId="{0BF1035E-552A-41F0-A4D8-29C5CCBAA2D7}"/>
          </ac:picMkLst>
        </pc:picChg>
        <pc:picChg chg="mod topLvl">
          <ac:chgData name="게스트 사용자" userId="" providerId="Windows Live" clId="Web-{BCE4B65E-7848-499A-93B3-BD9E90E31E9F}" dt="2021-09-13T08:41:50.657" v="459" actId="1076"/>
          <ac:picMkLst>
            <pc:docMk/>
            <pc:sldMk cId="1168152917" sldId="257"/>
            <ac:picMk id="33" creationId="{FDAC3F5F-A02B-4029-BF2D-30FBB3C99DEF}"/>
          </ac:picMkLst>
        </pc:picChg>
        <pc:picChg chg="mod ord topLvl modCrop">
          <ac:chgData name="게스트 사용자" userId="" providerId="Windows Live" clId="Web-{BCE4B65E-7848-499A-93B3-BD9E90E31E9F}" dt="2021-09-13T09:17:08.227" v="650"/>
          <ac:picMkLst>
            <pc:docMk/>
            <pc:sldMk cId="1168152917" sldId="257"/>
            <ac:picMk id="34" creationId="{D44EBBB4-C6FD-41FF-BA7E-B9BB1848DEBA}"/>
          </ac:picMkLst>
        </pc:picChg>
        <pc:picChg chg="del mod">
          <ac:chgData name="게스트 사용자" userId="" providerId="Windows Live" clId="Web-{BCE4B65E-7848-499A-93B3-BD9E90E31E9F}" dt="2021-09-13T08:37:36.746" v="406"/>
          <ac:picMkLst>
            <pc:docMk/>
            <pc:sldMk cId="1168152917" sldId="257"/>
            <ac:picMk id="36" creationId="{87F805A7-8BBE-4A9C-8E2F-2BCA0F2B3600}"/>
          </ac:picMkLst>
        </pc:picChg>
        <pc:picChg chg="mod topLvl modCrop">
          <ac:chgData name="게스트 사용자" userId="" providerId="Windows Live" clId="Web-{BCE4B65E-7848-499A-93B3-BD9E90E31E9F}" dt="2021-09-13T08:43:33.440" v="478"/>
          <ac:picMkLst>
            <pc:docMk/>
            <pc:sldMk cId="1168152917" sldId="257"/>
            <ac:picMk id="37" creationId="{96F94143-6EE9-4BA9-8BD9-10DB18D21E41}"/>
          </ac:picMkLst>
        </pc:picChg>
        <pc:picChg chg="del mod ord topLvl modCrop">
          <ac:chgData name="게스트 사용자" userId="" providerId="Windows Live" clId="Web-{BCE4B65E-7848-499A-93B3-BD9E90E31E9F}" dt="2021-09-13T09:17:29.587" v="655"/>
          <ac:picMkLst>
            <pc:docMk/>
            <pc:sldMk cId="1168152917" sldId="257"/>
            <ac:picMk id="38" creationId="{AF6A303E-6AA5-4FCB-8335-66EB3AD3C723}"/>
          </ac:picMkLst>
        </pc:picChg>
        <pc:picChg chg="add mod modCrop">
          <ac:chgData name="게스트 사용자" userId="" providerId="Windows Live" clId="Web-{BCE4B65E-7848-499A-93B3-BD9E90E31E9F}" dt="2021-09-13T08:50:51.558" v="602" actId="14100"/>
          <ac:picMkLst>
            <pc:docMk/>
            <pc:sldMk cId="1168152917" sldId="257"/>
            <ac:picMk id="39" creationId="{FA1E4801-BA6F-446B-9C5A-AEAEBC06D258}"/>
          </ac:picMkLst>
        </pc:picChg>
        <pc:picChg chg="add mod modCrop">
          <ac:chgData name="게스트 사용자" userId="" providerId="Windows Live" clId="Web-{BCE4B65E-7848-499A-93B3-BD9E90E31E9F}" dt="2021-09-13T09:01:35.398" v="623" actId="14100"/>
          <ac:picMkLst>
            <pc:docMk/>
            <pc:sldMk cId="1168152917" sldId="257"/>
            <ac:picMk id="40" creationId="{62569C4B-E137-4617-95D2-D9909E126B30}"/>
          </ac:picMkLst>
        </pc:picChg>
        <pc:picChg chg="add mod modCrop">
          <ac:chgData name="게스트 사용자" userId="" providerId="Windows Live" clId="Web-{BCE4B65E-7848-499A-93B3-BD9E90E31E9F}" dt="2021-09-13T08:53:27.248" v="616" actId="1076"/>
          <ac:picMkLst>
            <pc:docMk/>
            <pc:sldMk cId="1168152917" sldId="257"/>
            <ac:picMk id="41" creationId="{AA5120E1-FDE5-46B0-AB3E-451AD200E975}"/>
          </ac:picMkLst>
        </pc:picChg>
        <pc:picChg chg="add mod ord">
          <ac:chgData name="게스트 사용자" userId="" providerId="Windows Live" clId="Web-{BCE4B65E-7848-499A-93B3-BD9E90E31E9F}" dt="2021-09-13T08:45:12.114" v="499" actId="1076"/>
          <ac:picMkLst>
            <pc:docMk/>
            <pc:sldMk cId="1168152917" sldId="257"/>
            <ac:picMk id="42" creationId="{415CE13C-9352-461E-B50B-7DDA0CABE407}"/>
          </ac:picMkLst>
        </pc:picChg>
        <pc:picChg chg="add mod ord modCrop">
          <ac:chgData name="게스트 사용자" userId="" providerId="Windows Live" clId="Web-{BCE4B65E-7848-499A-93B3-BD9E90E31E9F}" dt="2021-09-13T09:20:03.824" v="680"/>
          <ac:picMkLst>
            <pc:docMk/>
            <pc:sldMk cId="1168152917" sldId="257"/>
            <ac:picMk id="45" creationId="{5BEFC83C-4B1B-4B7A-B661-C325F9CC8EAE}"/>
          </ac:picMkLst>
        </pc:picChg>
      </pc:sldChg>
      <pc:sldChg chg="modSp">
        <pc:chgData name="게스트 사용자" userId="" providerId="Windows Live" clId="Web-{BCE4B65E-7848-499A-93B3-BD9E90E31E9F}" dt="2021-09-13T08:49:26.853" v="601" actId="1076"/>
        <pc:sldMkLst>
          <pc:docMk/>
          <pc:sldMk cId="3033841025" sldId="272"/>
        </pc:sldMkLst>
        <pc:spChg chg="mod">
          <ac:chgData name="게스트 사용자" userId="" providerId="Windows Live" clId="Web-{BCE4B65E-7848-499A-93B3-BD9E90E31E9F}" dt="2021-09-13T08:49:22.415" v="593" actId="1076"/>
          <ac:spMkLst>
            <pc:docMk/>
            <pc:sldMk cId="3033841025" sldId="272"/>
            <ac:spMk id="100" creationId="{066323CA-6276-4B30-896F-CA2103E7104C}"/>
          </ac:spMkLst>
        </pc:spChg>
        <pc:spChg chg="mod">
          <ac:chgData name="게스트 사용자" userId="" providerId="Windows Live" clId="Web-{BCE4B65E-7848-499A-93B3-BD9E90E31E9F}" dt="2021-09-13T08:48:54.555" v="570" actId="14100"/>
          <ac:spMkLst>
            <pc:docMk/>
            <pc:sldMk cId="3033841025" sldId="272"/>
            <ac:spMk id="106" creationId="{C0A01D2C-FD6F-41A9-AC03-270B5E3CE32B}"/>
          </ac:spMkLst>
        </pc:spChg>
        <pc:spChg chg="mod">
          <ac:chgData name="게스트 사용자" userId="" providerId="Windows Live" clId="Web-{BCE4B65E-7848-499A-93B3-BD9E90E31E9F}" dt="2021-09-13T08:49:22.431" v="597" actId="1076"/>
          <ac:spMkLst>
            <pc:docMk/>
            <pc:sldMk cId="3033841025" sldId="272"/>
            <ac:spMk id="112" creationId="{55189FBD-102D-4277-ABBB-8E3230FFBD55}"/>
          </ac:spMkLst>
        </pc:spChg>
        <pc:spChg chg="mod">
          <ac:chgData name="게스트 사용자" userId="" providerId="Windows Live" clId="Web-{BCE4B65E-7848-499A-93B3-BD9E90E31E9F}" dt="2021-09-13T08:49:22.447" v="598" actId="1076"/>
          <ac:spMkLst>
            <pc:docMk/>
            <pc:sldMk cId="3033841025" sldId="272"/>
            <ac:spMk id="114" creationId="{6A603778-9A6B-4BF3-8782-F7205AEF1898}"/>
          </ac:spMkLst>
        </pc:spChg>
        <pc:spChg chg="mod">
          <ac:chgData name="게스트 사용자" userId="" providerId="Windows Live" clId="Web-{BCE4B65E-7848-499A-93B3-BD9E90E31E9F}" dt="2021-09-13T08:49:22.447" v="599" actId="1076"/>
          <ac:spMkLst>
            <pc:docMk/>
            <pc:sldMk cId="3033841025" sldId="272"/>
            <ac:spMk id="115" creationId="{F4E7CA1F-2A95-452C-8685-7E864D86E4D1}"/>
          </ac:spMkLst>
        </pc:spChg>
        <pc:picChg chg="mod">
          <ac:chgData name="게스트 사용자" userId="" providerId="Windows Live" clId="Web-{BCE4B65E-7848-499A-93B3-BD9E90E31E9F}" dt="2021-09-13T08:49:22.400" v="591" actId="1076"/>
          <ac:picMkLst>
            <pc:docMk/>
            <pc:sldMk cId="3033841025" sldId="272"/>
            <ac:picMk id="99" creationId="{8A9CF57B-8BAE-41DF-AC34-917455665F2A}"/>
          </ac:picMkLst>
        </pc:picChg>
        <pc:picChg chg="mod">
          <ac:chgData name="게스트 사용자" userId="" providerId="Windows Live" clId="Web-{BCE4B65E-7848-499A-93B3-BD9E90E31E9F}" dt="2021-09-13T08:49:26.853" v="601" actId="1076"/>
          <ac:picMkLst>
            <pc:docMk/>
            <pc:sldMk cId="3033841025" sldId="272"/>
            <ac:picMk id="101" creationId="{9018A03C-4CA2-4374-9F5E-22BF74EB7E68}"/>
          </ac:picMkLst>
        </pc:picChg>
        <pc:picChg chg="mod">
          <ac:chgData name="게스트 사용자" userId="" providerId="Windows Live" clId="Web-{BCE4B65E-7848-499A-93B3-BD9E90E31E9F}" dt="2021-09-13T08:49:22.415" v="592" actId="1076"/>
          <ac:picMkLst>
            <pc:docMk/>
            <pc:sldMk cId="3033841025" sldId="272"/>
            <ac:picMk id="105" creationId="{38B4469C-20A8-41D2-A387-2CB673DC94C6}"/>
          </ac:picMkLst>
        </pc:picChg>
        <pc:picChg chg="mod">
          <ac:chgData name="게스트 사용자" userId="" providerId="Windows Live" clId="Web-{BCE4B65E-7848-499A-93B3-BD9E90E31E9F}" dt="2021-09-13T08:48:56.196" v="572" actId="1076"/>
          <ac:picMkLst>
            <pc:docMk/>
            <pc:sldMk cId="3033841025" sldId="272"/>
            <ac:picMk id="107" creationId="{60FE68B4-2253-47F0-B1B2-0EF924F8080F}"/>
          </ac:picMkLst>
        </pc:picChg>
        <pc:picChg chg="mod">
          <ac:chgData name="게스트 사용자" userId="" providerId="Windows Live" clId="Web-{BCE4B65E-7848-499A-93B3-BD9E90E31E9F}" dt="2021-09-13T08:49:22.415" v="594" actId="1076"/>
          <ac:picMkLst>
            <pc:docMk/>
            <pc:sldMk cId="3033841025" sldId="272"/>
            <ac:picMk id="108" creationId="{C06794CF-C97E-4788-9258-02416D01E866}"/>
          </ac:picMkLst>
        </pc:picChg>
        <pc:picChg chg="mod">
          <ac:chgData name="게스트 사용자" userId="" providerId="Windows Live" clId="Web-{BCE4B65E-7848-499A-93B3-BD9E90E31E9F}" dt="2021-09-13T08:49:22.431" v="595" actId="1076"/>
          <ac:picMkLst>
            <pc:docMk/>
            <pc:sldMk cId="3033841025" sldId="272"/>
            <ac:picMk id="109" creationId="{47CF987B-276E-4309-B077-641585738CDB}"/>
          </ac:picMkLst>
        </pc:picChg>
        <pc:picChg chg="mod">
          <ac:chgData name="게스트 사용자" userId="" providerId="Windows Live" clId="Web-{BCE4B65E-7848-499A-93B3-BD9E90E31E9F}" dt="2021-09-13T08:49:22.431" v="596" actId="1076"/>
          <ac:picMkLst>
            <pc:docMk/>
            <pc:sldMk cId="3033841025" sldId="272"/>
            <ac:picMk id="110" creationId="{A4315C99-2136-49DD-87B6-EF62B25C1951}"/>
          </ac:picMkLst>
        </pc:picChg>
      </pc:sldChg>
      <pc:sldChg chg="addSp modSp">
        <pc:chgData name="게스트 사용자" userId="" providerId="Windows Live" clId="Web-{BCE4B65E-7848-499A-93B3-BD9E90E31E9F}" dt="2021-09-13T08:24:32.138" v="250" actId="1076"/>
        <pc:sldMkLst>
          <pc:docMk/>
          <pc:sldMk cId="4000601225" sldId="273"/>
        </pc:sldMkLst>
        <pc:spChg chg="mod">
          <ac:chgData name="게스트 사용자" userId="" providerId="Windows Live" clId="Web-{BCE4B65E-7848-499A-93B3-BD9E90E31E9F}" dt="2021-09-13T08:16:36.848" v="245" actId="1076"/>
          <ac:spMkLst>
            <pc:docMk/>
            <pc:sldMk cId="4000601225" sldId="273"/>
            <ac:spMk id="5" creationId="{A76AE50E-8E7D-41C2-AA01-95E0B7F29065}"/>
          </ac:spMkLst>
        </pc:spChg>
        <pc:picChg chg="add mod">
          <ac:chgData name="게스트 사용자" userId="" providerId="Windows Live" clId="Web-{BCE4B65E-7848-499A-93B3-BD9E90E31E9F}" dt="2021-09-13T08:24:32.138" v="250" actId="1076"/>
          <ac:picMkLst>
            <pc:docMk/>
            <pc:sldMk cId="4000601225" sldId="273"/>
            <ac:picMk id="4" creationId="{0C565170-F875-41FC-99BE-EEFE97C45DF1}"/>
          </ac:picMkLst>
        </pc:picChg>
      </pc:sldChg>
      <pc:sldChg chg="modSp">
        <pc:chgData name="게스트 사용자" userId="" providerId="Windows Live" clId="Web-{BCE4B65E-7848-499A-93B3-BD9E90E31E9F}" dt="2021-09-13T08:47:24.523" v="561" actId="1076"/>
        <pc:sldMkLst>
          <pc:docMk/>
          <pc:sldMk cId="240884290" sldId="276"/>
        </pc:sldMkLst>
        <pc:spChg chg="mod">
          <ac:chgData name="게스트 사용자" userId="" providerId="Windows Live" clId="Web-{BCE4B65E-7848-499A-93B3-BD9E90E31E9F}" dt="2021-09-13T08:46:40.881" v="537" actId="1076"/>
          <ac:spMkLst>
            <pc:docMk/>
            <pc:sldMk cId="240884290" sldId="276"/>
            <ac:spMk id="3" creationId="{2DB85B4B-D5B9-449A-8B4B-0C66451BFAC8}"/>
          </ac:spMkLst>
        </pc:spChg>
        <pc:spChg chg="mod">
          <ac:chgData name="게스트 사용자" userId="" providerId="Windows Live" clId="Web-{BCE4B65E-7848-499A-93B3-BD9E90E31E9F}" dt="2021-09-13T08:46:40.897" v="539" actId="1076"/>
          <ac:spMkLst>
            <pc:docMk/>
            <pc:sldMk cId="240884290" sldId="276"/>
            <ac:spMk id="6" creationId="{7E29F32D-ACC5-49EB-A381-EC7F3783CBF1}"/>
          </ac:spMkLst>
        </pc:spChg>
        <pc:spChg chg="mod">
          <ac:chgData name="게스트 사용자" userId="" providerId="Windows Live" clId="Web-{BCE4B65E-7848-499A-93B3-BD9E90E31E9F}" dt="2021-09-13T08:46:40.881" v="538" actId="1076"/>
          <ac:spMkLst>
            <pc:docMk/>
            <pc:sldMk cId="240884290" sldId="276"/>
            <ac:spMk id="9" creationId="{1549032A-DE8E-44BA-A180-3E754D5F92CC}"/>
          </ac:spMkLst>
        </pc:spChg>
        <pc:spChg chg="mod">
          <ac:chgData name="게스트 사용자" userId="" providerId="Windows Live" clId="Web-{BCE4B65E-7848-499A-93B3-BD9E90E31E9F}" dt="2021-09-13T08:46:52.788" v="552" actId="1076"/>
          <ac:spMkLst>
            <pc:docMk/>
            <pc:sldMk cId="240884290" sldId="276"/>
            <ac:spMk id="20" creationId="{8987B520-5B27-44DA-98D6-7459B8E531ED}"/>
          </ac:spMkLst>
        </pc:spChg>
        <pc:spChg chg="mod">
          <ac:chgData name="게스트 사용자" userId="" providerId="Windows Live" clId="Web-{BCE4B65E-7848-499A-93B3-BD9E90E31E9F}" dt="2021-09-13T08:46:40.912" v="540" actId="1076"/>
          <ac:spMkLst>
            <pc:docMk/>
            <pc:sldMk cId="240884290" sldId="276"/>
            <ac:spMk id="21" creationId="{EFB63253-9A8F-41AE-AF69-AD1AA51B2C9C}"/>
          </ac:spMkLst>
        </pc:spChg>
        <pc:spChg chg="mod">
          <ac:chgData name="게스트 사용자" userId="" providerId="Windows Live" clId="Web-{BCE4B65E-7848-499A-93B3-BD9E90E31E9F}" dt="2021-09-13T08:47:03.897" v="556" actId="1076"/>
          <ac:spMkLst>
            <pc:docMk/>
            <pc:sldMk cId="240884290" sldId="276"/>
            <ac:spMk id="22" creationId="{70AE19BD-8EC8-4F6B-AABE-8909288E5DFC}"/>
          </ac:spMkLst>
        </pc:spChg>
        <pc:spChg chg="mod">
          <ac:chgData name="게스트 사용자" userId="" providerId="Windows Live" clId="Web-{BCE4B65E-7848-499A-93B3-BD9E90E31E9F}" dt="2021-09-13T08:46:41.100" v="550" actId="1076"/>
          <ac:spMkLst>
            <pc:docMk/>
            <pc:sldMk cId="240884290" sldId="276"/>
            <ac:spMk id="24" creationId="{7EE28B6E-5B33-45A9-98A4-996C148DD848}"/>
          </ac:spMkLst>
        </pc:spChg>
        <pc:spChg chg="mod">
          <ac:chgData name="게스트 사용자" userId="" providerId="Windows Live" clId="Web-{BCE4B65E-7848-499A-93B3-BD9E90E31E9F}" dt="2021-09-13T08:46:40.928" v="541" actId="1076"/>
          <ac:spMkLst>
            <pc:docMk/>
            <pc:sldMk cId="240884290" sldId="276"/>
            <ac:spMk id="36" creationId="{F56EA912-2C0E-4B57-B04D-111831D1F0FC}"/>
          </ac:spMkLst>
        </pc:spChg>
        <pc:spChg chg="mod">
          <ac:chgData name="게스트 사용자" userId="" providerId="Windows Live" clId="Web-{BCE4B65E-7848-499A-93B3-BD9E90E31E9F}" dt="2021-09-13T08:46:40.928" v="542" actId="1076"/>
          <ac:spMkLst>
            <pc:docMk/>
            <pc:sldMk cId="240884290" sldId="276"/>
            <ac:spMk id="39" creationId="{7B9D22F1-7F27-440B-9C56-6FECE1AD583E}"/>
          </ac:spMkLst>
        </pc:spChg>
        <pc:spChg chg="mod">
          <ac:chgData name="게스트 사용자" userId="" providerId="Windows Live" clId="Web-{BCE4B65E-7848-499A-93B3-BD9E90E31E9F}" dt="2021-09-13T08:47:19.819" v="560" actId="1076"/>
          <ac:spMkLst>
            <pc:docMk/>
            <pc:sldMk cId="240884290" sldId="276"/>
            <ac:spMk id="44" creationId="{CB1720F4-8DBF-4312-BE4B-D0A80ECB8930}"/>
          </ac:spMkLst>
        </pc:spChg>
        <pc:grpChg chg="mod">
          <ac:chgData name="게스트 사용자" userId="" providerId="Windows Live" clId="Web-{BCE4B65E-7848-499A-93B3-BD9E90E31E9F}" dt="2021-09-13T08:47:24.523" v="561" actId="1076"/>
          <ac:grpSpMkLst>
            <pc:docMk/>
            <pc:sldMk cId="240884290" sldId="276"/>
            <ac:grpSpMk id="15" creationId="{DB08194E-BB3C-4E82-8748-FE23784B45B3}"/>
          </ac:grpSpMkLst>
        </pc:grpChg>
        <pc:picChg chg="mod">
          <ac:chgData name="게스트 사용자" userId="" providerId="Windows Live" clId="Web-{BCE4B65E-7848-499A-93B3-BD9E90E31E9F}" dt="2021-09-13T08:46:41.084" v="549" actId="1076"/>
          <ac:picMkLst>
            <pc:docMk/>
            <pc:sldMk cId="240884290" sldId="276"/>
            <ac:picMk id="5" creationId="{84501775-37D4-480D-A9C2-1C8FFDC1D1F5}"/>
          </ac:picMkLst>
        </pc:picChg>
        <pc:picChg chg="mod">
          <ac:chgData name="게스트 사용자" userId="" providerId="Windows Live" clId="Web-{BCE4B65E-7848-499A-93B3-BD9E90E31E9F}" dt="2021-09-13T08:46:40.975" v="545" actId="1076"/>
          <ac:picMkLst>
            <pc:docMk/>
            <pc:sldMk cId="240884290" sldId="276"/>
            <ac:picMk id="8" creationId="{A4FAFC22-17AC-43A1-9F63-05F9AD6B23CF}"/>
          </ac:picMkLst>
        </pc:picChg>
        <pc:picChg chg="mod">
          <ac:chgData name="게스트 사용자" userId="" providerId="Windows Live" clId="Web-{BCE4B65E-7848-499A-93B3-BD9E90E31E9F}" dt="2021-09-13T08:46:41.006" v="546" actId="1076"/>
          <ac:picMkLst>
            <pc:docMk/>
            <pc:sldMk cId="240884290" sldId="276"/>
            <ac:picMk id="11" creationId="{6BF80D55-5E11-447B-915A-91B995C61D53}"/>
          </ac:picMkLst>
        </pc:picChg>
        <pc:picChg chg="mod">
          <ac:chgData name="게스트 사용자" userId="" providerId="Windows Live" clId="Web-{BCE4B65E-7848-499A-93B3-BD9E90E31E9F}" dt="2021-09-13T08:46:41.022" v="547" actId="1076"/>
          <ac:picMkLst>
            <pc:docMk/>
            <pc:sldMk cId="240884290" sldId="276"/>
            <ac:picMk id="13" creationId="{F5159F93-1905-4FD8-9560-D304B2C63F1B}"/>
          </ac:picMkLst>
        </pc:picChg>
      </pc:sldChg>
      <pc:sldChg chg="addSp delSp modSp">
        <pc:chgData name="게스트 사용자" userId="" providerId="Windows Live" clId="Web-{BCE4B65E-7848-499A-93B3-BD9E90E31E9F}" dt="2021-09-13T09:12:10.753" v="633" actId="14100"/>
        <pc:sldMkLst>
          <pc:docMk/>
          <pc:sldMk cId="4220463746" sldId="278"/>
        </pc:sldMkLst>
        <pc:picChg chg="add del mod">
          <ac:chgData name="게스트 사용자" userId="" providerId="Windows Live" clId="Web-{BCE4B65E-7848-499A-93B3-BD9E90E31E9F}" dt="2021-09-13T09:11:46.393" v="629"/>
          <ac:picMkLst>
            <pc:docMk/>
            <pc:sldMk cId="4220463746" sldId="278"/>
            <ac:picMk id="9" creationId="{FC192011-6566-43A1-A483-2FEA60CDDA06}"/>
          </ac:picMkLst>
        </pc:picChg>
        <pc:picChg chg="add mod">
          <ac:chgData name="게스트 사용자" userId="" providerId="Windows Live" clId="Web-{BCE4B65E-7848-499A-93B3-BD9E90E31E9F}" dt="2021-09-13T09:12:10.753" v="633" actId="14100"/>
          <ac:picMkLst>
            <pc:docMk/>
            <pc:sldMk cId="4220463746" sldId="278"/>
            <ac:picMk id="10" creationId="{2F242294-0919-49EF-9D17-322D7054377B}"/>
          </ac:picMkLst>
        </pc:picChg>
      </pc:sldChg>
      <pc:sldChg chg="modSp">
        <pc:chgData name="게스트 사용자" userId="" providerId="Windows Live" clId="Web-{BCE4B65E-7848-499A-93B3-BD9E90E31E9F}" dt="2021-09-13T08:47:45.445" v="567" actId="1076"/>
        <pc:sldMkLst>
          <pc:docMk/>
          <pc:sldMk cId="3868143908" sldId="280"/>
        </pc:sldMkLst>
        <pc:spChg chg="mod">
          <ac:chgData name="게스트 사용자" userId="" providerId="Windows Live" clId="Web-{BCE4B65E-7848-499A-93B3-BD9E90E31E9F}" dt="2021-09-13T08:47:45.445" v="567" actId="1076"/>
          <ac:spMkLst>
            <pc:docMk/>
            <pc:sldMk cId="3868143908" sldId="280"/>
            <ac:spMk id="3" creationId="{54848D03-DA7F-4C0A-8337-4579FE2F86FF}"/>
          </ac:spMkLst>
        </pc:spChg>
        <pc:picChg chg="mod">
          <ac:chgData name="게스트 사용자" userId="" providerId="Windows Live" clId="Web-{BCE4B65E-7848-499A-93B3-BD9E90E31E9F}" dt="2021-09-13T08:47:38.632" v="562" actId="14100"/>
          <ac:picMkLst>
            <pc:docMk/>
            <pc:sldMk cId="3868143908" sldId="280"/>
            <ac:picMk id="6" creationId="{6FABDE1D-AC8B-44B5-899D-80C8C40A3C83}"/>
          </ac:picMkLst>
        </pc:picChg>
        <pc:picChg chg="mod">
          <ac:chgData name="게스트 사용자" userId="" providerId="Windows Live" clId="Web-{BCE4B65E-7848-499A-93B3-BD9E90E31E9F}" dt="2021-09-13T08:47:41.429" v="566" actId="1076"/>
          <ac:picMkLst>
            <pc:docMk/>
            <pc:sldMk cId="3868143908" sldId="280"/>
            <ac:picMk id="7" creationId="{2899853A-0222-495D-A4A2-2FB135EEFCED}"/>
          </ac:picMkLst>
        </pc:picChg>
      </pc:sldChg>
      <pc:sldChg chg="modSp">
        <pc:chgData name="게스트 사용자" userId="" providerId="Windows Live" clId="Web-{BCE4B65E-7848-499A-93B3-BD9E90E31E9F}" dt="2021-09-13T08:12:39.719" v="243" actId="1076"/>
        <pc:sldMkLst>
          <pc:docMk/>
          <pc:sldMk cId="1450870518" sldId="288"/>
        </pc:sldMkLst>
        <pc:spChg chg="mod">
          <ac:chgData name="게스트 사용자" userId="" providerId="Windows Live" clId="Web-{BCE4B65E-7848-499A-93B3-BD9E90E31E9F}" dt="2021-09-13T08:12:30.828" v="236" actId="1076"/>
          <ac:spMkLst>
            <pc:docMk/>
            <pc:sldMk cId="1450870518" sldId="288"/>
            <ac:spMk id="10" creationId="{AF5F4D6D-6CAA-4C37-96A1-0CDDE921D9DD}"/>
          </ac:spMkLst>
        </pc:spChg>
        <pc:spChg chg="mod">
          <ac:chgData name="게스트 사용자" userId="" providerId="Windows Live" clId="Web-{BCE4B65E-7848-499A-93B3-BD9E90E31E9F}" dt="2021-09-13T08:12:39.719" v="243" actId="1076"/>
          <ac:spMkLst>
            <pc:docMk/>
            <pc:sldMk cId="1450870518" sldId="288"/>
            <ac:spMk id="14" creationId="{54FAFF28-2A13-4CE1-B4F1-860B11661A28}"/>
          </ac:spMkLst>
        </pc:spChg>
        <pc:picChg chg="mod">
          <ac:chgData name="게스트 사용자" userId="" providerId="Windows Live" clId="Web-{BCE4B65E-7848-499A-93B3-BD9E90E31E9F}" dt="2021-09-13T08:12:39.703" v="241" actId="1076"/>
          <ac:picMkLst>
            <pc:docMk/>
            <pc:sldMk cId="1450870518" sldId="288"/>
            <ac:picMk id="7" creationId="{8DAF893C-6050-4255-B544-8D99AF95C427}"/>
          </ac:picMkLst>
        </pc:picChg>
        <pc:picChg chg="mod">
          <ac:chgData name="게스트 사용자" userId="" providerId="Windows Live" clId="Web-{BCE4B65E-7848-499A-93B3-BD9E90E31E9F}" dt="2021-09-13T08:12:39.719" v="242" actId="1076"/>
          <ac:picMkLst>
            <pc:docMk/>
            <pc:sldMk cId="1450870518" sldId="288"/>
            <ac:picMk id="8" creationId="{E7B62420-2FE2-4A78-B55D-71D2E68EE07D}"/>
          </ac:picMkLst>
        </pc:picChg>
        <pc:picChg chg="mod">
          <ac:chgData name="게스트 사용자" userId="" providerId="Windows Live" clId="Web-{BCE4B65E-7848-499A-93B3-BD9E90E31E9F}" dt="2021-09-13T08:12:26.937" v="235" actId="1076"/>
          <ac:picMkLst>
            <pc:docMk/>
            <pc:sldMk cId="1450870518" sldId="288"/>
            <ac:picMk id="9" creationId="{FE5CEAE4-BE1B-4C6F-B88A-BE9AD8016BAA}"/>
          </ac:picMkLst>
        </pc:picChg>
      </pc:sldChg>
      <pc:sldChg chg="addSp modSp">
        <pc:chgData name="게스트 사용자" userId="" providerId="Windows Live" clId="Web-{BCE4B65E-7848-499A-93B3-BD9E90E31E9F}" dt="2021-09-13T07:58:47.391" v="115" actId="1076"/>
        <pc:sldMkLst>
          <pc:docMk/>
          <pc:sldMk cId="4082868192" sldId="289"/>
        </pc:sldMkLst>
        <pc:spChg chg="add">
          <ac:chgData name="게스트 사용자" userId="" providerId="Windows Live" clId="Web-{BCE4B65E-7848-499A-93B3-BD9E90E31E9F}" dt="2021-09-13T07:58:45.078" v="114"/>
          <ac:spMkLst>
            <pc:docMk/>
            <pc:sldMk cId="4082868192" sldId="289"/>
            <ac:spMk id="11" creationId="{ACF29710-A635-44B2-9EA6-1EFCAE186489}"/>
          </ac:spMkLst>
        </pc:spChg>
        <pc:grpChg chg="add mod">
          <ac:chgData name="게스트 사용자" userId="" providerId="Windows Live" clId="Web-{BCE4B65E-7848-499A-93B3-BD9E90E31E9F}" dt="2021-09-13T07:58:47.391" v="115" actId="1076"/>
          <ac:grpSpMkLst>
            <pc:docMk/>
            <pc:sldMk cId="4082868192" sldId="289"/>
            <ac:grpSpMk id="9" creationId="{C6560BCF-51D3-46E1-AB20-5DC6387172A6}"/>
          </ac:grpSpMkLst>
        </pc:grpChg>
        <pc:picChg chg="add">
          <ac:chgData name="게스트 사용자" userId="" providerId="Windows Live" clId="Web-{BCE4B65E-7848-499A-93B3-BD9E90E31E9F}" dt="2021-09-13T07:58:45.078" v="114"/>
          <ac:picMkLst>
            <pc:docMk/>
            <pc:sldMk cId="4082868192" sldId="289"/>
            <ac:picMk id="10" creationId="{85EE6619-26A3-4062-9900-A1A9B2E56177}"/>
          </ac:picMkLst>
        </pc:picChg>
      </pc:sldChg>
      <pc:sldChg chg="addSp delSp modSp">
        <pc:chgData name="게스트 사용자" userId="" providerId="Windows Live" clId="Web-{BCE4B65E-7848-499A-93B3-BD9E90E31E9F}" dt="2021-09-13T07:47:45.785" v="57"/>
        <pc:sldMkLst>
          <pc:docMk/>
          <pc:sldMk cId="83957710" sldId="292"/>
        </pc:sldMkLst>
        <pc:spChg chg="add del mod">
          <ac:chgData name="게스트 사용자" userId="" providerId="Windows Live" clId="Web-{BCE4B65E-7848-499A-93B3-BD9E90E31E9F}" dt="2021-09-13T07:45:21.251" v="30"/>
          <ac:spMkLst>
            <pc:docMk/>
            <pc:sldMk cId="83957710" sldId="292"/>
            <ac:spMk id="13" creationId="{DFECE8E3-D6D2-4F64-863B-A4960C72D2C0}"/>
          </ac:spMkLst>
        </pc:spChg>
        <pc:picChg chg="add mod">
          <ac:chgData name="게스트 사용자" userId="" providerId="Windows Live" clId="Web-{BCE4B65E-7848-499A-93B3-BD9E90E31E9F}" dt="2021-09-13T07:36:10.022" v="14" actId="1076"/>
          <ac:picMkLst>
            <pc:docMk/>
            <pc:sldMk cId="83957710" sldId="292"/>
            <ac:picMk id="6" creationId="{3B32C9C4-A2A8-4FFF-B795-694F5EEDEBA8}"/>
          </ac:picMkLst>
        </pc:picChg>
        <pc:picChg chg="add mod">
          <ac:chgData name="게스트 사용자" userId="" providerId="Windows Live" clId="Web-{BCE4B65E-7848-499A-93B3-BD9E90E31E9F}" dt="2021-09-13T07:35:52.866" v="10" actId="1076"/>
          <ac:picMkLst>
            <pc:docMk/>
            <pc:sldMk cId="83957710" sldId="292"/>
            <ac:picMk id="7" creationId="{6CC6B950-BF30-4FB5-90CB-BBF2B0627A98}"/>
          </ac:picMkLst>
        </pc:picChg>
        <pc:picChg chg="add del mod">
          <ac:chgData name="게스트 사용자" userId="" providerId="Windows Live" clId="Web-{BCE4B65E-7848-499A-93B3-BD9E90E31E9F}" dt="2021-09-13T07:47:45.785" v="57"/>
          <ac:picMkLst>
            <pc:docMk/>
            <pc:sldMk cId="83957710" sldId="292"/>
            <ac:picMk id="8" creationId="{B267FA2F-34DD-4169-A279-9461AACEFECE}"/>
          </ac:picMkLst>
        </pc:picChg>
        <pc:picChg chg="add del mod">
          <ac:chgData name="게스트 사용자" userId="" providerId="Windows Live" clId="Web-{BCE4B65E-7848-499A-93B3-BD9E90E31E9F}" dt="2021-09-13T07:45:21.251" v="31"/>
          <ac:picMkLst>
            <pc:docMk/>
            <pc:sldMk cId="83957710" sldId="292"/>
            <ac:picMk id="12" creationId="{B869F62A-EDF1-43B2-B52C-47094135FA11}"/>
          </ac:picMkLst>
        </pc:picChg>
      </pc:sldChg>
      <pc:sldChg chg="addSp delSp modSp">
        <pc:chgData name="게스트 사용자" userId="" providerId="Windows Live" clId="Web-{BCE4B65E-7848-499A-93B3-BD9E90E31E9F}" dt="2021-09-13T08:10:44.779" v="230" actId="1076"/>
        <pc:sldMkLst>
          <pc:docMk/>
          <pc:sldMk cId="2808091463" sldId="297"/>
        </pc:sldMkLst>
        <pc:spChg chg="mod">
          <ac:chgData name="게스트 사용자" userId="" providerId="Windows Live" clId="Web-{BCE4B65E-7848-499A-93B3-BD9E90E31E9F}" dt="2021-09-13T08:06:52.447" v="157" actId="1076"/>
          <ac:spMkLst>
            <pc:docMk/>
            <pc:sldMk cId="2808091463" sldId="297"/>
            <ac:spMk id="3" creationId="{E34EFCE4-0456-4890-A9D4-05B2EE5717CA}"/>
          </ac:spMkLst>
        </pc:spChg>
        <pc:spChg chg="add mod">
          <ac:chgData name="게스트 사용자" userId="" providerId="Windows Live" clId="Web-{BCE4B65E-7848-499A-93B3-BD9E90E31E9F}" dt="2021-09-13T08:08:21.667" v="216" actId="14100"/>
          <ac:spMkLst>
            <pc:docMk/>
            <pc:sldMk cId="2808091463" sldId="297"/>
            <ac:spMk id="9" creationId="{032FB514-1F6B-418F-8CC0-5D356FD0B347}"/>
          </ac:spMkLst>
        </pc:spChg>
        <pc:spChg chg="add del mod">
          <ac:chgData name="게스트 사용자" userId="" providerId="Windows Live" clId="Web-{BCE4B65E-7848-499A-93B3-BD9E90E31E9F}" dt="2021-09-13T07:45:45.017" v="43"/>
          <ac:spMkLst>
            <pc:docMk/>
            <pc:sldMk cId="2808091463" sldId="297"/>
            <ac:spMk id="10" creationId="{B3EC7A9D-B65F-40CC-9311-96EEE12D2403}"/>
          </ac:spMkLst>
        </pc:spChg>
        <pc:spChg chg="add mod">
          <ac:chgData name="게스트 사용자" userId="" providerId="Windows Live" clId="Web-{BCE4B65E-7848-499A-93B3-BD9E90E31E9F}" dt="2021-09-13T07:49:20.662" v="79"/>
          <ac:spMkLst>
            <pc:docMk/>
            <pc:sldMk cId="2808091463" sldId="297"/>
            <ac:spMk id="11" creationId="{0851EB01-059C-4D85-AD23-BC988880A238}"/>
          </ac:spMkLst>
        </pc:spChg>
        <pc:spChg chg="add del">
          <ac:chgData name="게스트 사용자" userId="" providerId="Windows Live" clId="Web-{BCE4B65E-7848-499A-93B3-BD9E90E31E9F}" dt="2021-09-13T07:59:43.548" v="127"/>
          <ac:spMkLst>
            <pc:docMk/>
            <pc:sldMk cId="2808091463" sldId="297"/>
            <ac:spMk id="18" creationId="{B466DCA5-0412-4FCC-AD73-9C385662FF77}"/>
          </ac:spMkLst>
        </pc:spChg>
        <pc:spChg chg="add del mod">
          <ac:chgData name="게스트 사용자" userId="" providerId="Windows Live" clId="Web-{BCE4B65E-7848-499A-93B3-BD9E90E31E9F}" dt="2021-09-13T07:59:47.111" v="129"/>
          <ac:spMkLst>
            <pc:docMk/>
            <pc:sldMk cId="2808091463" sldId="297"/>
            <ac:spMk id="19" creationId="{38AD177D-F9F0-4CE7-AF26-FC2271E2B7FC}"/>
          </ac:spMkLst>
        </pc:spChg>
        <pc:spChg chg="add">
          <ac:chgData name="게스트 사용자" userId="" providerId="Windows Live" clId="Web-{BCE4B65E-7848-499A-93B3-BD9E90E31E9F}" dt="2021-09-13T08:01:15.487" v="147"/>
          <ac:spMkLst>
            <pc:docMk/>
            <pc:sldMk cId="2808091463" sldId="297"/>
            <ac:spMk id="21" creationId="{77798D04-297F-477D-9E5B-1A1712B95DEE}"/>
          </ac:spMkLst>
        </pc:spChg>
        <pc:grpChg chg="add del mod">
          <ac:chgData name="게스트 사용자" userId="" providerId="Windows Live" clId="Web-{BCE4B65E-7848-499A-93B3-BD9E90E31E9F}" dt="2021-09-13T07:58:41.344" v="113"/>
          <ac:grpSpMkLst>
            <pc:docMk/>
            <pc:sldMk cId="2808091463" sldId="297"/>
            <ac:grpSpMk id="12" creationId="{811EAED0-23D9-43C5-B477-37187F4F957B}"/>
          </ac:grpSpMkLst>
        </pc:grpChg>
        <pc:grpChg chg="add del mod">
          <ac:chgData name="게스트 사용자" userId="" providerId="Windows Live" clId="Web-{BCE4B65E-7848-499A-93B3-BD9E90E31E9F}" dt="2021-09-13T08:08:26.698" v="218"/>
          <ac:grpSpMkLst>
            <pc:docMk/>
            <pc:sldMk cId="2808091463" sldId="297"/>
            <ac:grpSpMk id="27" creationId="{6AD88AD2-D3D5-400D-AE24-9E3548AD450B}"/>
          </ac:grpSpMkLst>
        </pc:grpChg>
        <pc:picChg chg="add mod">
          <ac:chgData name="게스트 사용자" userId="" providerId="Windows Live" clId="Web-{BCE4B65E-7848-499A-93B3-BD9E90E31E9F}" dt="2021-09-13T07:47:51.676" v="61" actId="1076"/>
          <ac:picMkLst>
            <pc:docMk/>
            <pc:sldMk cId="2808091463" sldId="297"/>
            <ac:picMk id="4" creationId="{40341FF5-57FC-4151-B63B-7B33F734B29F}"/>
          </ac:picMkLst>
        </pc:picChg>
        <pc:picChg chg="del mod">
          <ac:chgData name="게스트 사용자" userId="" providerId="Windows Live" clId="Web-{BCE4B65E-7848-499A-93B3-BD9E90E31E9F}" dt="2021-09-13T07:46:00.267" v="53"/>
          <ac:picMkLst>
            <pc:docMk/>
            <pc:sldMk cId="2808091463" sldId="297"/>
            <ac:picMk id="6" creationId="{3B32C9C4-A2A8-4FFF-B795-694F5EEDEBA8}"/>
          </ac:picMkLst>
        </pc:picChg>
        <pc:picChg chg="mod">
          <ac:chgData name="게스트 사용자" userId="" providerId="Windows Live" clId="Web-{BCE4B65E-7848-499A-93B3-BD9E90E31E9F}" dt="2021-09-13T08:07:52.354" v="205" actId="1076"/>
          <ac:picMkLst>
            <pc:docMk/>
            <pc:sldMk cId="2808091463" sldId="297"/>
            <ac:picMk id="6" creationId="{ADD05124-AD85-4AFD-9E1A-ACEA2F5B8F4D}"/>
          </ac:picMkLst>
        </pc:picChg>
        <pc:picChg chg="mod">
          <ac:chgData name="게스트 사용자" userId="" providerId="Windows Live" clId="Web-{BCE4B65E-7848-499A-93B3-BD9E90E31E9F}" dt="2021-09-13T08:10:44.779" v="230" actId="1076"/>
          <ac:picMkLst>
            <pc:docMk/>
            <pc:sldMk cId="2808091463" sldId="297"/>
            <ac:picMk id="7" creationId="{6CC6B950-BF30-4FB5-90CB-BBF2B0627A98}"/>
          </ac:picMkLst>
        </pc:picChg>
        <pc:picChg chg="add mod">
          <ac:chgData name="게스트 사용자" userId="" providerId="Windows Live" clId="Web-{BCE4B65E-7848-499A-93B3-BD9E90E31E9F}" dt="2021-09-13T08:08:21.667" v="217" actId="14100"/>
          <ac:picMkLst>
            <pc:docMk/>
            <pc:sldMk cId="2808091463" sldId="297"/>
            <ac:picMk id="8" creationId="{3C91F429-C61F-420A-A4B0-0705AA58F389}"/>
          </ac:picMkLst>
        </pc:picChg>
        <pc:picChg chg="mod">
          <ac:chgData name="게스트 사용자" userId="" providerId="Windows Live" clId="Web-{BCE4B65E-7848-499A-93B3-BD9E90E31E9F}" dt="2021-09-13T08:07:52.307" v="201" actId="1076"/>
          <ac:picMkLst>
            <pc:docMk/>
            <pc:sldMk cId="2808091463" sldId="297"/>
            <ac:picMk id="10" creationId="{A233A959-772D-4297-A50B-837945974F4C}"/>
          </ac:picMkLst>
        </pc:picChg>
        <pc:picChg chg="mod">
          <ac:chgData name="게스트 사용자" userId="" providerId="Windows Live" clId="Web-{BCE4B65E-7848-499A-93B3-BD9E90E31E9F}" dt="2021-09-13T08:10:28.466" v="224" actId="1076"/>
          <ac:picMkLst>
            <pc:docMk/>
            <pc:sldMk cId="2808091463" sldId="297"/>
            <ac:picMk id="12" creationId="{3AAEADB5-46F4-4BDD-A255-FAE1933DBA89}"/>
          </ac:picMkLst>
        </pc:picChg>
        <pc:picChg chg="add del mod">
          <ac:chgData name="게스트 사용자" userId="" providerId="Windows Live" clId="Web-{BCE4B65E-7848-499A-93B3-BD9E90E31E9F}" dt="2021-09-13T07:52:45.603" v="97"/>
          <ac:picMkLst>
            <pc:docMk/>
            <pc:sldMk cId="2808091463" sldId="297"/>
            <ac:picMk id="13" creationId="{9DD1BF00-5B9B-41A6-A039-A03389902A69}"/>
          </ac:picMkLst>
        </pc:picChg>
        <pc:picChg chg="mod">
          <ac:chgData name="게스트 사용자" userId="" providerId="Windows Live" clId="Web-{BCE4B65E-7848-499A-93B3-BD9E90E31E9F}" dt="2021-09-13T08:08:11.495" v="213" actId="1076"/>
          <ac:picMkLst>
            <pc:docMk/>
            <pc:sldMk cId="2808091463" sldId="297"/>
            <ac:picMk id="14" creationId="{8314436C-8856-47DF-8874-63F441B962C8}"/>
          </ac:picMkLst>
        </pc:picChg>
        <pc:picChg chg="add mod">
          <ac:chgData name="게스트 사용자" userId="" providerId="Windows Live" clId="Web-{BCE4B65E-7848-499A-93B3-BD9E90E31E9F}" dt="2021-09-13T07:52:47.697" v="98" actId="1076"/>
          <ac:picMkLst>
            <pc:docMk/>
            <pc:sldMk cId="2808091463" sldId="297"/>
            <ac:picMk id="14" creationId="{B43FC048-567A-4711-9691-0B33F355045B}"/>
          </ac:picMkLst>
        </pc:picChg>
        <pc:picChg chg="mod">
          <ac:chgData name="게스트 사용자" userId="" providerId="Windows Live" clId="Web-{BCE4B65E-7848-499A-93B3-BD9E90E31E9F}" dt="2021-09-13T08:07:52.307" v="200" actId="1076"/>
          <ac:picMkLst>
            <pc:docMk/>
            <pc:sldMk cId="2808091463" sldId="297"/>
            <ac:picMk id="15" creationId="{BFE35D83-3406-4553-8140-BE2F4CD8529D}"/>
          </ac:picMkLst>
        </pc:picChg>
        <pc:picChg chg="mod">
          <ac:chgData name="게스트 사용자" userId="" providerId="Windows Live" clId="Web-{BCE4B65E-7848-499A-93B3-BD9E90E31E9F}" dt="2021-09-13T08:10:39.341" v="228" actId="1076"/>
          <ac:picMkLst>
            <pc:docMk/>
            <pc:sldMk cId="2808091463" sldId="297"/>
            <ac:picMk id="16" creationId="{01661019-D21F-435A-9E2E-D3105A6613DB}"/>
          </ac:picMkLst>
        </pc:picChg>
        <pc:cxnChg chg="add del mod">
          <ac:chgData name="게스트 사용자" userId="" providerId="Windows Live" clId="Web-{BCE4B65E-7848-499A-93B3-BD9E90E31E9F}" dt="2021-09-13T07:48:24.004" v="68"/>
          <ac:cxnSpMkLst>
            <pc:docMk/>
            <pc:sldMk cId="2808091463" sldId="297"/>
            <ac:cxnSpMk id="5" creationId="{DE0C6558-9284-4F44-B3D0-458DD3C28752}"/>
          </ac:cxnSpMkLst>
        </pc:cxnChg>
        <pc:cxnChg chg="add del mod">
          <ac:chgData name="게스트 사용자" userId="" providerId="Windows Live" clId="Web-{BCE4B65E-7848-499A-93B3-BD9E90E31E9F}" dt="2021-09-13T07:59:24.970" v="121"/>
          <ac:cxnSpMkLst>
            <pc:docMk/>
            <pc:sldMk cId="2808091463" sldId="297"/>
            <ac:cxnSpMk id="17" creationId="{AF39BDDA-CC2B-4AD4-9E02-813DA9C71CD7}"/>
          </ac:cxnSpMkLst>
        </pc:cxnChg>
        <pc:cxnChg chg="add del mod">
          <ac:chgData name="게스트 사용자" userId="" providerId="Windows Live" clId="Web-{BCE4B65E-7848-499A-93B3-BD9E90E31E9F}" dt="2021-09-13T08:07:36.088" v="193"/>
          <ac:cxnSpMkLst>
            <pc:docMk/>
            <pc:sldMk cId="2808091463" sldId="297"/>
            <ac:cxnSpMk id="20" creationId="{1823260C-55F3-4F21-BE51-42FD4AB469B0}"/>
          </ac:cxnSpMkLst>
        </pc:cxnChg>
        <pc:cxnChg chg="add mod">
          <ac:chgData name="게스트 사용자" userId="" providerId="Windows Live" clId="Web-{BCE4B65E-7848-499A-93B3-BD9E90E31E9F}" dt="2021-09-13T08:10:30.263" v="225" actId="1076"/>
          <ac:cxnSpMkLst>
            <pc:docMk/>
            <pc:sldMk cId="2808091463" sldId="297"/>
            <ac:cxnSpMk id="22" creationId="{B48E84D9-D216-43F8-8651-54A5D2EB83F1}"/>
          </ac:cxnSpMkLst>
        </pc:cxnChg>
        <pc:cxnChg chg="add mod">
          <ac:chgData name="게스트 사용자" userId="" providerId="Windows Live" clId="Web-{BCE4B65E-7848-499A-93B3-BD9E90E31E9F}" dt="2021-09-13T08:10:41.310" v="229" actId="1076"/>
          <ac:cxnSpMkLst>
            <pc:docMk/>
            <pc:sldMk cId="2808091463" sldId="297"/>
            <ac:cxnSpMk id="23" creationId="{07B12244-DD00-4732-92E4-6C179A995387}"/>
          </ac:cxnSpMkLst>
        </pc:cxnChg>
      </pc:sldChg>
      <pc:sldChg chg="addSp delSp modSp">
        <pc:chgData name="게스트 사용자" userId="" providerId="Windows Live" clId="Web-{BCE4B65E-7848-499A-93B3-BD9E90E31E9F}" dt="2021-09-13T09:08:23.639" v="625"/>
        <pc:sldMkLst>
          <pc:docMk/>
          <pc:sldMk cId="603071332" sldId="299"/>
        </pc:sldMkLst>
        <pc:picChg chg="add del mod">
          <ac:chgData name="게스트 사용자" userId="" providerId="Windows Live" clId="Web-{BCE4B65E-7848-499A-93B3-BD9E90E31E9F}" dt="2021-09-13T09:08:23.639" v="625"/>
          <ac:picMkLst>
            <pc:docMk/>
            <pc:sldMk cId="603071332" sldId="299"/>
            <ac:picMk id="6" creationId="{09784967-E862-4F22-98E1-3E5CE7033FF1}"/>
          </ac:picMkLst>
        </pc:picChg>
      </pc:sldChg>
      <pc:sldChg chg="modSp">
        <pc:chgData name="게스트 사용자" userId="" providerId="Windows Live" clId="Web-{BCE4B65E-7848-499A-93B3-BD9E90E31E9F}" dt="2021-09-13T09:48:38.574" v="683" actId="1076"/>
        <pc:sldMkLst>
          <pc:docMk/>
          <pc:sldMk cId="3862876780" sldId="306"/>
        </pc:sldMkLst>
        <pc:picChg chg="mod">
          <ac:chgData name="게스트 사용자" userId="" providerId="Windows Live" clId="Web-{BCE4B65E-7848-499A-93B3-BD9E90E31E9F}" dt="2021-09-13T09:48:38.574" v="683" actId="1076"/>
          <ac:picMkLst>
            <pc:docMk/>
            <pc:sldMk cId="3862876780" sldId="306"/>
            <ac:picMk id="3" creationId="{BD5674A5-D3B7-45B5-BE1B-63D0731D4432}"/>
          </ac:picMkLst>
        </pc:picChg>
      </pc:sldChg>
    </pc:docChg>
  </pc:docChgLst>
  <pc:docChgLst>
    <pc:chgData name="게스트 사용자" providerId="Windows Live" clId="Web-{9D7B7340-14E4-47E6-8D27-E556AC290A4C}"/>
    <pc:docChg chg="modSld">
      <pc:chgData name="게스트 사용자" userId="" providerId="Windows Live" clId="Web-{9D7B7340-14E4-47E6-8D27-E556AC290A4C}" dt="2021-09-10T06:52:43.180" v="746" actId="14100"/>
      <pc:docMkLst>
        <pc:docMk/>
      </pc:docMkLst>
      <pc:sldChg chg="addSp modSp">
        <pc:chgData name="게스트 사용자" userId="" providerId="Windows Live" clId="Web-{9D7B7340-14E4-47E6-8D27-E556AC290A4C}" dt="2021-09-10T05:38:09.406" v="10" actId="1076"/>
        <pc:sldMkLst>
          <pc:docMk/>
          <pc:sldMk cId="1168152917" sldId="257"/>
        </pc:sldMkLst>
        <pc:spChg chg="mod">
          <ac:chgData name="게스트 사용자" userId="" providerId="Windows Live" clId="Web-{9D7B7340-14E4-47E6-8D27-E556AC290A4C}" dt="2021-09-10T05:34:25.854" v="7" actId="20577"/>
          <ac:spMkLst>
            <pc:docMk/>
            <pc:sldMk cId="1168152917" sldId="257"/>
            <ac:spMk id="9" creationId="{00000000-0000-0000-0000-000000000000}"/>
          </ac:spMkLst>
        </pc:spChg>
        <pc:picChg chg="add mod">
          <ac:chgData name="게스트 사용자" userId="" providerId="Windows Live" clId="Web-{9D7B7340-14E4-47E6-8D27-E556AC290A4C}" dt="2021-09-10T05:38:09.406" v="10" actId="1076"/>
          <ac:picMkLst>
            <pc:docMk/>
            <pc:sldMk cId="1168152917" sldId="257"/>
            <ac:picMk id="2" creationId="{0BEA0878-88FF-4AA0-BD22-F2628B39587B}"/>
          </ac:picMkLst>
        </pc:picChg>
      </pc:sldChg>
      <pc:sldChg chg="modSp">
        <pc:chgData name="게스트 사용자" userId="" providerId="Windows Live" clId="Web-{9D7B7340-14E4-47E6-8D27-E556AC290A4C}" dt="2021-09-10T05:57:40.058" v="434" actId="20577"/>
        <pc:sldMkLst>
          <pc:docMk/>
          <pc:sldMk cId="846979648" sldId="258"/>
        </pc:sldMkLst>
        <pc:spChg chg="mod">
          <ac:chgData name="게스트 사용자" userId="" providerId="Windows Live" clId="Web-{9D7B7340-14E4-47E6-8D27-E556AC290A4C}" dt="2021-09-10T05:57:40.058" v="434" actId="20577"/>
          <ac:spMkLst>
            <pc:docMk/>
            <pc:sldMk cId="846979648" sldId="258"/>
            <ac:spMk id="5" creationId="{5059436E-F774-4114-9636-E5ACE16D9365}"/>
          </ac:spMkLst>
        </pc:spChg>
      </pc:sldChg>
      <pc:sldChg chg="addSp modSp">
        <pc:chgData name="게스트 사용자" userId="" providerId="Windows Live" clId="Web-{9D7B7340-14E4-47E6-8D27-E556AC290A4C}" dt="2021-09-10T06:52:43.180" v="746" actId="14100"/>
        <pc:sldMkLst>
          <pc:docMk/>
          <pc:sldMk cId="4089021969" sldId="259"/>
        </pc:sldMkLst>
        <pc:spChg chg="mod">
          <ac:chgData name="게스트 사용자" userId="" providerId="Windows Live" clId="Web-{9D7B7340-14E4-47E6-8D27-E556AC290A4C}" dt="2021-09-10T06:52:11.648" v="745" actId="20577"/>
          <ac:spMkLst>
            <pc:docMk/>
            <pc:sldMk cId="4089021969" sldId="259"/>
            <ac:spMk id="36" creationId="{00000000-0000-0000-0000-000000000000}"/>
          </ac:spMkLst>
        </pc:spChg>
        <pc:picChg chg="add mod">
          <ac:chgData name="게스트 사용자" userId="" providerId="Windows Live" clId="Web-{9D7B7340-14E4-47E6-8D27-E556AC290A4C}" dt="2021-09-10T06:52:43.180" v="746" actId="14100"/>
          <ac:picMkLst>
            <pc:docMk/>
            <pc:sldMk cId="4089021969" sldId="259"/>
            <ac:picMk id="2" creationId="{AA6D4C47-1715-4120-A1A5-97D06415F129}"/>
          </ac:picMkLst>
        </pc:picChg>
      </pc:sldChg>
      <pc:sldChg chg="addSp modSp">
        <pc:chgData name="게스트 사용자" userId="" providerId="Windows Live" clId="Web-{9D7B7340-14E4-47E6-8D27-E556AC290A4C}" dt="2021-09-10T06:02:33.768" v="443" actId="14100"/>
        <pc:sldMkLst>
          <pc:docMk/>
          <pc:sldMk cId="2139013647" sldId="268"/>
        </pc:sldMkLst>
        <pc:cxnChg chg="add mod">
          <ac:chgData name="게스트 사용자" userId="" providerId="Windows Live" clId="Web-{9D7B7340-14E4-47E6-8D27-E556AC290A4C}" dt="2021-09-10T06:02:33.768" v="443" actId="14100"/>
          <ac:cxnSpMkLst>
            <pc:docMk/>
            <pc:sldMk cId="2139013647" sldId="268"/>
            <ac:cxnSpMk id="3" creationId="{DEBB7117-815C-4583-AB98-258C8F3F47CA}"/>
          </ac:cxnSpMkLst>
        </pc:cxnChg>
      </pc:sldChg>
      <pc:sldChg chg="modSp">
        <pc:chgData name="게스트 사용자" userId="" providerId="Windows Live" clId="Web-{9D7B7340-14E4-47E6-8D27-E556AC290A4C}" dt="2021-09-10T06:09:27.028" v="457" actId="1076"/>
        <pc:sldMkLst>
          <pc:docMk/>
          <pc:sldMk cId="3033841025" sldId="272"/>
        </pc:sldMkLst>
        <pc:picChg chg="mod">
          <ac:chgData name="게스트 사용자" userId="" providerId="Windows Live" clId="Web-{9D7B7340-14E4-47E6-8D27-E556AC290A4C}" dt="2021-09-10T06:09:27.028" v="457" actId="1076"/>
          <ac:picMkLst>
            <pc:docMk/>
            <pc:sldMk cId="3033841025" sldId="272"/>
            <ac:picMk id="3" creationId="{EB06D1EB-8285-40BD-BD89-470CB0AF767F}"/>
          </ac:picMkLst>
        </pc:picChg>
      </pc:sldChg>
      <pc:sldChg chg="addSp modSp">
        <pc:chgData name="게스트 사용자" userId="" providerId="Windows Live" clId="Web-{9D7B7340-14E4-47E6-8D27-E556AC290A4C}" dt="2021-09-10T06:04:19.818" v="448" actId="1076"/>
        <pc:sldMkLst>
          <pc:docMk/>
          <pc:sldMk cId="4000601225" sldId="273"/>
        </pc:sldMkLst>
        <pc:picChg chg="add mod">
          <ac:chgData name="게스트 사용자" userId="" providerId="Windows Live" clId="Web-{9D7B7340-14E4-47E6-8D27-E556AC290A4C}" dt="2021-09-10T06:04:19.818" v="448" actId="1076"/>
          <ac:picMkLst>
            <pc:docMk/>
            <pc:sldMk cId="4000601225" sldId="273"/>
            <ac:picMk id="3" creationId="{D136E521-7F06-48FD-B560-B8846109FFAA}"/>
          </ac:picMkLst>
        </pc:picChg>
      </pc:sldChg>
      <pc:sldChg chg="modSp">
        <pc:chgData name="게스트 사용자" userId="" providerId="Windows Live" clId="Web-{9D7B7340-14E4-47E6-8D27-E556AC290A4C}" dt="2021-09-10T06:19:02.103" v="674" actId="14100"/>
        <pc:sldMkLst>
          <pc:docMk/>
          <pc:sldMk cId="20099180" sldId="274"/>
        </pc:sldMkLst>
        <pc:spChg chg="mod">
          <ac:chgData name="게스트 사용자" userId="" providerId="Windows Live" clId="Web-{9D7B7340-14E4-47E6-8D27-E556AC290A4C}" dt="2021-09-10T06:19:02.103" v="674" actId="14100"/>
          <ac:spMkLst>
            <pc:docMk/>
            <pc:sldMk cId="20099180" sldId="274"/>
            <ac:spMk id="6" creationId="{A12D8EE4-24C3-4FF5-B22E-BD1D064C67DA}"/>
          </ac:spMkLst>
        </pc:spChg>
      </pc:sldChg>
      <pc:sldChg chg="addSp delSp modSp">
        <pc:chgData name="게스트 사용자" userId="" providerId="Windows Live" clId="Web-{9D7B7340-14E4-47E6-8D27-E556AC290A4C}" dt="2021-09-10T06:44:12.606" v="716"/>
        <pc:sldMkLst>
          <pc:docMk/>
          <pc:sldMk cId="240884290" sldId="276"/>
        </pc:sldMkLst>
        <pc:spChg chg="mod">
          <ac:chgData name="게스트 사용자" userId="" providerId="Windows Live" clId="Web-{9D7B7340-14E4-47E6-8D27-E556AC290A4C}" dt="2021-09-10T06:33:08.107" v="684" actId="1076"/>
          <ac:spMkLst>
            <pc:docMk/>
            <pc:sldMk cId="240884290" sldId="276"/>
            <ac:spMk id="5" creationId="{5059436E-F774-4114-9636-E5ACE16D9365}"/>
          </ac:spMkLst>
        </pc:spChg>
        <pc:graphicFrameChg chg="add mod ord modGraphic">
          <ac:chgData name="게스트 사용자" userId="" providerId="Windows Live" clId="Web-{9D7B7340-14E4-47E6-8D27-E556AC290A4C}" dt="2021-09-10T06:40:46.805" v="709" actId="1076"/>
          <ac:graphicFrameMkLst>
            <pc:docMk/>
            <pc:sldMk cId="240884290" sldId="276"/>
            <ac:graphicFrameMk id="6" creationId="{3AAA22A9-5E7E-4A22-AD32-0AE826DAE270}"/>
          </ac:graphicFrameMkLst>
        </pc:graphicFrameChg>
        <pc:inkChg chg="mod">
          <ac:chgData name="게스트 사용자" userId="" providerId="Windows Live" clId="Web-{9D7B7340-14E4-47E6-8D27-E556AC290A4C}" dt="2021-09-10T06:44:02.419" v="713" actId="1076"/>
          <ac:inkMkLst>
            <pc:docMk/>
            <pc:sldMk cId="240884290" sldId="276"/>
            <ac:inkMk id="10" creationId="{F527C481-0E7C-4B2A-96EA-AEA8F6D834DD}"/>
          </ac:inkMkLst>
        </pc:inkChg>
        <pc:inkChg chg="add del mod">
          <ac:chgData name="게스트 사용자" userId="" providerId="Windows Live" clId="Web-{9D7B7340-14E4-47E6-8D27-E556AC290A4C}" dt="2021-09-10T06:44:12.606" v="716"/>
          <ac:inkMkLst>
            <pc:docMk/>
            <pc:sldMk cId="240884290" sldId="276"/>
            <ac:inkMk id="18" creationId="{D8F97FFB-EF1F-4BCA-AC5E-8FF9806F6632}"/>
          </ac:inkMkLst>
        </pc:inkChg>
      </pc:sldChg>
    </pc:docChg>
  </pc:docChgLst>
  <pc:docChgLst>
    <pc:chgData name="게스트 사용자" providerId="Windows Live" clId="Web-{0B09D615-37EB-48E7-AC0A-804791AA7FEF}"/>
    <pc:docChg chg="addSld modSld">
      <pc:chgData name="게스트 사용자" userId="" providerId="Windows Live" clId="Web-{0B09D615-37EB-48E7-AC0A-804791AA7FEF}" dt="2021-09-13T06:59:03.997" v="621" actId="1076"/>
      <pc:docMkLst>
        <pc:docMk/>
      </pc:docMkLst>
      <pc:sldChg chg="addSp delSp modSp">
        <pc:chgData name="게스트 사용자" userId="" providerId="Windows Live" clId="Web-{0B09D615-37EB-48E7-AC0A-804791AA7FEF}" dt="2021-09-13T06:59:03.997" v="621" actId="1076"/>
        <pc:sldMkLst>
          <pc:docMk/>
          <pc:sldMk cId="3033841025" sldId="272"/>
        </pc:sldMkLst>
        <pc:spChg chg="mod">
          <ac:chgData name="게스트 사용자" userId="" providerId="Windows Live" clId="Web-{0B09D615-37EB-48E7-AC0A-804791AA7FEF}" dt="2021-09-13T06:55:56.088" v="610" actId="14100"/>
          <ac:spMkLst>
            <pc:docMk/>
            <pc:sldMk cId="3033841025" sldId="272"/>
            <ac:spMk id="116" creationId="{02E02DA6-9618-40B3-B20E-63ECCE6C321C}"/>
          </ac:spMkLst>
        </pc:spChg>
        <pc:spChg chg="mod">
          <ac:chgData name="게스트 사용자" userId="" providerId="Windows Live" clId="Web-{0B09D615-37EB-48E7-AC0A-804791AA7FEF}" dt="2021-09-13T06:56:04.542" v="614" actId="14100"/>
          <ac:spMkLst>
            <pc:docMk/>
            <pc:sldMk cId="3033841025" sldId="272"/>
            <ac:spMk id="117" creationId="{B566CA7F-BDBC-4532-908C-EEC185050D60}"/>
          </ac:spMkLst>
        </pc:spChg>
        <pc:spChg chg="mod">
          <ac:chgData name="게스트 사용자" userId="" providerId="Windows Live" clId="Web-{0B09D615-37EB-48E7-AC0A-804791AA7FEF}" dt="2021-09-13T06:59:03.997" v="621" actId="1076"/>
          <ac:spMkLst>
            <pc:docMk/>
            <pc:sldMk cId="3033841025" sldId="272"/>
            <ac:spMk id="118" creationId="{0EA0126B-A82E-4869-814A-1295A7FCE759}"/>
          </ac:spMkLst>
        </pc:spChg>
        <pc:grpChg chg="mod">
          <ac:chgData name="게스트 사용자" userId="" providerId="Windows Live" clId="Web-{0B09D615-37EB-48E7-AC0A-804791AA7FEF}" dt="2021-09-13T06:56:54.761" v="620" actId="14100"/>
          <ac:grpSpMkLst>
            <pc:docMk/>
            <pc:sldMk cId="3033841025" sldId="272"/>
            <ac:grpSpMk id="98" creationId="{0CFB7412-0615-4208-B529-2F19067A22F8}"/>
          </ac:grpSpMkLst>
        </pc:grpChg>
        <pc:picChg chg="add del mod">
          <ac:chgData name="게스트 사용자" userId="" providerId="Windows Live" clId="Web-{0B09D615-37EB-48E7-AC0A-804791AA7FEF}" dt="2021-09-13T06:04:04.220" v="145"/>
          <ac:picMkLst>
            <pc:docMk/>
            <pc:sldMk cId="3033841025" sldId="272"/>
            <ac:picMk id="3" creationId="{2FC93C27-D0FB-49A8-A64A-16EC37951ACD}"/>
          </ac:picMkLst>
        </pc:picChg>
        <pc:picChg chg="add del mod">
          <ac:chgData name="게스트 사용자" userId="" providerId="Windows Live" clId="Web-{0B09D615-37EB-48E7-AC0A-804791AA7FEF}" dt="2021-09-13T06:05:32.471" v="150"/>
          <ac:picMkLst>
            <pc:docMk/>
            <pc:sldMk cId="3033841025" sldId="272"/>
            <ac:picMk id="5" creationId="{381C3B51-4BAB-43C2-AD60-DC997CFFB781}"/>
          </ac:picMkLst>
        </pc:picChg>
      </pc:sldChg>
      <pc:sldChg chg="addSp delSp modSp">
        <pc:chgData name="게스트 사용자" userId="" providerId="Windows Live" clId="Web-{0B09D615-37EB-48E7-AC0A-804791AA7FEF}" dt="2021-09-13T05:38:37.059" v="131" actId="1076"/>
        <pc:sldMkLst>
          <pc:docMk/>
          <pc:sldMk cId="240884290" sldId="276"/>
        </pc:sldMkLst>
        <pc:spChg chg="mod">
          <ac:chgData name="게스트 사용자" userId="" providerId="Windows Live" clId="Web-{0B09D615-37EB-48E7-AC0A-804791AA7FEF}" dt="2021-09-13T05:38:22.200" v="113" actId="1076"/>
          <ac:spMkLst>
            <pc:docMk/>
            <pc:sldMk cId="240884290" sldId="276"/>
            <ac:spMk id="3" creationId="{2DB85B4B-D5B9-449A-8B4B-0C66451BFAC8}"/>
          </ac:spMkLst>
        </pc:spChg>
        <pc:spChg chg="mod">
          <ac:chgData name="게스트 사용자" userId="" providerId="Windows Live" clId="Web-{0B09D615-37EB-48E7-AC0A-804791AA7FEF}" dt="2021-09-13T05:38:22.215" v="115" actId="1076"/>
          <ac:spMkLst>
            <pc:docMk/>
            <pc:sldMk cId="240884290" sldId="276"/>
            <ac:spMk id="6" creationId="{7E29F32D-ACC5-49EB-A381-EC7F3783CBF1}"/>
          </ac:spMkLst>
        </pc:spChg>
        <pc:spChg chg="mod">
          <ac:chgData name="게스트 사용자" userId="" providerId="Windows Live" clId="Web-{0B09D615-37EB-48E7-AC0A-804791AA7FEF}" dt="2021-09-13T05:38:22.200" v="114" actId="1076"/>
          <ac:spMkLst>
            <pc:docMk/>
            <pc:sldMk cId="240884290" sldId="276"/>
            <ac:spMk id="9" creationId="{1549032A-DE8E-44BA-A180-3E754D5F92CC}"/>
          </ac:spMkLst>
        </pc:spChg>
        <pc:spChg chg="del mod">
          <ac:chgData name="게스트 사용자" userId="" providerId="Windows Live" clId="Web-{0B09D615-37EB-48E7-AC0A-804791AA7FEF}" dt="2021-09-13T05:34:55.963" v="12"/>
          <ac:spMkLst>
            <pc:docMk/>
            <pc:sldMk cId="240884290" sldId="276"/>
            <ac:spMk id="10" creationId="{5EE5C741-7388-4D2D-B9EA-50E0118AAA32}"/>
          </ac:spMkLst>
        </pc:spChg>
        <pc:spChg chg="mod">
          <ac:chgData name="게스트 사용자" userId="" providerId="Windows Live" clId="Web-{0B09D615-37EB-48E7-AC0A-804791AA7FEF}" dt="2021-09-13T05:38:31.544" v="128" actId="1076"/>
          <ac:spMkLst>
            <pc:docMk/>
            <pc:sldMk cId="240884290" sldId="276"/>
            <ac:spMk id="20" creationId="{8987B520-5B27-44DA-98D6-7459B8E531ED}"/>
          </ac:spMkLst>
        </pc:spChg>
        <pc:spChg chg="mod">
          <ac:chgData name="게스트 사용자" userId="" providerId="Windows Live" clId="Web-{0B09D615-37EB-48E7-AC0A-804791AA7FEF}" dt="2021-09-13T05:38:22.231" v="116" actId="1076"/>
          <ac:spMkLst>
            <pc:docMk/>
            <pc:sldMk cId="240884290" sldId="276"/>
            <ac:spMk id="21" creationId="{EFB63253-9A8F-41AE-AF69-AD1AA51B2C9C}"/>
          </ac:spMkLst>
        </pc:spChg>
        <pc:spChg chg="mod">
          <ac:chgData name="게스트 사용자" userId="" providerId="Windows Live" clId="Web-{0B09D615-37EB-48E7-AC0A-804791AA7FEF}" dt="2021-09-13T05:38:22.294" v="120" actId="1076"/>
          <ac:spMkLst>
            <pc:docMk/>
            <pc:sldMk cId="240884290" sldId="276"/>
            <ac:spMk id="22" creationId="{70AE19BD-8EC8-4F6B-AABE-8909288E5DFC}"/>
          </ac:spMkLst>
        </pc:spChg>
        <pc:spChg chg="add del">
          <ac:chgData name="게스트 사용자" userId="" providerId="Windows Live" clId="Web-{0B09D615-37EB-48E7-AC0A-804791AA7FEF}" dt="2021-09-13T05:34:34.400" v="4"/>
          <ac:spMkLst>
            <pc:docMk/>
            <pc:sldMk cId="240884290" sldId="276"/>
            <ac:spMk id="23" creationId="{C7C9CE19-E3CA-481F-95AF-49E8900DB2EA}"/>
          </ac:spMkLst>
        </pc:spChg>
        <pc:spChg chg="add mod">
          <ac:chgData name="게스트 사용자" userId="" providerId="Windows Live" clId="Web-{0B09D615-37EB-48E7-AC0A-804791AA7FEF}" dt="2021-09-13T05:38:26.747" v="127" actId="14100"/>
          <ac:spMkLst>
            <pc:docMk/>
            <pc:sldMk cId="240884290" sldId="276"/>
            <ac:spMk id="24" creationId="{7EE28B6E-5B33-45A9-98A4-996C148DD848}"/>
          </ac:spMkLst>
        </pc:spChg>
        <pc:spChg chg="mod">
          <ac:chgData name="게스트 사용자" userId="" providerId="Windows Live" clId="Web-{0B09D615-37EB-48E7-AC0A-804791AA7FEF}" dt="2021-09-13T05:38:22.247" v="117" actId="1076"/>
          <ac:spMkLst>
            <pc:docMk/>
            <pc:sldMk cId="240884290" sldId="276"/>
            <ac:spMk id="36" creationId="{F56EA912-2C0E-4B57-B04D-111831D1F0FC}"/>
          </ac:spMkLst>
        </pc:spChg>
        <pc:spChg chg="mod">
          <ac:chgData name="게스트 사용자" userId="" providerId="Windows Live" clId="Web-{0B09D615-37EB-48E7-AC0A-804791AA7FEF}" dt="2021-09-13T05:38:22.262" v="118" actId="1076"/>
          <ac:spMkLst>
            <pc:docMk/>
            <pc:sldMk cId="240884290" sldId="276"/>
            <ac:spMk id="39" creationId="{7B9D22F1-7F27-440B-9C56-6FECE1AD583E}"/>
          </ac:spMkLst>
        </pc:spChg>
        <pc:spChg chg="mod">
          <ac:chgData name="게스트 사용자" userId="" providerId="Windows Live" clId="Web-{0B09D615-37EB-48E7-AC0A-804791AA7FEF}" dt="2021-09-13T05:37:28.308" v="68" actId="1076"/>
          <ac:spMkLst>
            <pc:docMk/>
            <pc:sldMk cId="240884290" sldId="276"/>
            <ac:spMk id="42" creationId="{D45E823D-7E78-4BEA-9C10-8EDC8A95A55A}"/>
          </ac:spMkLst>
        </pc:spChg>
        <pc:spChg chg="mod">
          <ac:chgData name="게스트 사용자" userId="" providerId="Windows Live" clId="Web-{0B09D615-37EB-48E7-AC0A-804791AA7FEF}" dt="2021-09-13T05:38:22.278" v="119" actId="1076"/>
          <ac:spMkLst>
            <pc:docMk/>
            <pc:sldMk cId="240884290" sldId="276"/>
            <ac:spMk id="44" creationId="{CB1720F4-8DBF-4312-BE4B-D0A80ECB8930}"/>
          </ac:spMkLst>
        </pc:spChg>
        <pc:grpChg chg="mod">
          <ac:chgData name="게스트 사용자" userId="" providerId="Windows Live" clId="Web-{0B09D615-37EB-48E7-AC0A-804791AA7FEF}" dt="2021-09-13T05:38:33.856" v="130" actId="1076"/>
          <ac:grpSpMkLst>
            <pc:docMk/>
            <pc:sldMk cId="240884290" sldId="276"/>
            <ac:grpSpMk id="15" creationId="{DB08194E-BB3C-4E82-8748-FE23784B45B3}"/>
          </ac:grpSpMkLst>
        </pc:grpChg>
        <pc:picChg chg="mod">
          <ac:chgData name="게스트 사용자" userId="" providerId="Windows Live" clId="Web-{0B09D615-37EB-48E7-AC0A-804791AA7FEF}" dt="2021-09-13T05:38:22.434" v="125" actId="1076"/>
          <ac:picMkLst>
            <pc:docMk/>
            <pc:sldMk cId="240884290" sldId="276"/>
            <ac:picMk id="5" creationId="{84501775-37D4-480D-A9C2-1C8FFDC1D1F5}"/>
          </ac:picMkLst>
        </pc:picChg>
        <pc:picChg chg="mod">
          <ac:chgData name="게스트 사용자" userId="" providerId="Windows Live" clId="Web-{0B09D615-37EB-48E7-AC0A-804791AA7FEF}" dt="2021-09-13T05:38:22.325" v="121" actId="1076"/>
          <ac:picMkLst>
            <pc:docMk/>
            <pc:sldMk cId="240884290" sldId="276"/>
            <ac:picMk id="8" creationId="{A4FAFC22-17AC-43A1-9F63-05F9AD6B23CF}"/>
          </ac:picMkLst>
        </pc:picChg>
        <pc:picChg chg="mod">
          <ac:chgData name="게스트 사용자" userId="" providerId="Windows Live" clId="Web-{0B09D615-37EB-48E7-AC0A-804791AA7FEF}" dt="2021-09-13T05:38:22.340" v="122" actId="1076"/>
          <ac:picMkLst>
            <pc:docMk/>
            <pc:sldMk cId="240884290" sldId="276"/>
            <ac:picMk id="11" creationId="{6BF80D55-5E11-447B-915A-91B995C61D53}"/>
          </ac:picMkLst>
        </pc:picChg>
        <pc:picChg chg="mod">
          <ac:chgData name="게스트 사용자" userId="" providerId="Windows Live" clId="Web-{0B09D615-37EB-48E7-AC0A-804791AA7FEF}" dt="2021-09-13T05:38:22.372" v="123" actId="1076"/>
          <ac:picMkLst>
            <pc:docMk/>
            <pc:sldMk cId="240884290" sldId="276"/>
            <ac:picMk id="13" creationId="{F5159F93-1905-4FD8-9560-D304B2C63F1B}"/>
          </ac:picMkLst>
        </pc:picChg>
        <pc:picChg chg="mod">
          <ac:chgData name="게스트 사용자" userId="" providerId="Windows Live" clId="Web-{0B09D615-37EB-48E7-AC0A-804791AA7FEF}" dt="2021-09-13T05:38:37.059" v="131" actId="1076"/>
          <ac:picMkLst>
            <pc:docMk/>
            <pc:sldMk cId="240884290" sldId="276"/>
            <ac:picMk id="14" creationId="{4A26313B-2A4F-402B-97A7-E9613AF3A083}"/>
          </ac:picMkLst>
        </pc:picChg>
      </pc:sldChg>
      <pc:sldChg chg="addSp modSp">
        <pc:chgData name="게스트 사용자" userId="" providerId="Windows Live" clId="Web-{0B09D615-37EB-48E7-AC0A-804791AA7FEF}" dt="2021-09-13T05:43:02.844" v="140"/>
        <pc:sldMkLst>
          <pc:docMk/>
          <pc:sldMk cId="1450870518" sldId="288"/>
        </pc:sldMkLst>
        <pc:spChg chg="add mod">
          <ac:chgData name="게스트 사용자" userId="" providerId="Windows Live" clId="Web-{0B09D615-37EB-48E7-AC0A-804791AA7FEF}" dt="2021-09-13T05:43:02.844" v="140"/>
          <ac:spMkLst>
            <pc:docMk/>
            <pc:sldMk cId="1450870518" sldId="288"/>
            <ac:spMk id="14" creationId="{54FAFF28-2A13-4CE1-B4F1-860B11661A28}"/>
          </ac:spMkLst>
        </pc:spChg>
        <pc:picChg chg="mod">
          <ac:chgData name="게스트 사용자" userId="" providerId="Windows Live" clId="Web-{0B09D615-37EB-48E7-AC0A-804791AA7FEF}" dt="2021-09-13T05:42:27.187" v="133"/>
          <ac:picMkLst>
            <pc:docMk/>
            <pc:sldMk cId="1450870518" sldId="288"/>
            <ac:picMk id="7" creationId="{8DAF893C-6050-4255-B544-8D99AF95C427}"/>
          </ac:picMkLst>
        </pc:picChg>
      </pc:sldChg>
      <pc:sldChg chg="addSp delSp modSp">
        <pc:chgData name="게스트 사용자" userId="" providerId="Windows Live" clId="Web-{0B09D615-37EB-48E7-AC0A-804791AA7FEF}" dt="2021-09-13T06:53:08.727" v="603" actId="1076"/>
        <pc:sldMkLst>
          <pc:docMk/>
          <pc:sldMk cId="320902251" sldId="294"/>
        </pc:sldMkLst>
        <pc:spChg chg="mod">
          <ac:chgData name="게스트 사용자" userId="" providerId="Windows Live" clId="Web-{0B09D615-37EB-48E7-AC0A-804791AA7FEF}" dt="2021-09-13T06:22:46.359" v="188" actId="1076"/>
          <ac:spMkLst>
            <pc:docMk/>
            <pc:sldMk cId="320902251" sldId="294"/>
            <ac:spMk id="16" creationId="{DB28EAA6-D27F-4240-A720-058D85DD4638}"/>
          </ac:spMkLst>
        </pc:spChg>
        <pc:picChg chg="mod">
          <ac:chgData name="게스트 사용자" userId="" providerId="Windows Live" clId="Web-{0B09D615-37EB-48E7-AC0A-804791AA7FEF}" dt="2021-09-13T06:24:09.142" v="196" actId="1076"/>
          <ac:picMkLst>
            <pc:docMk/>
            <pc:sldMk cId="320902251" sldId="294"/>
            <ac:picMk id="2" creationId="{036B854F-3BD1-48BE-A61C-E36EB990000A}"/>
          </ac:picMkLst>
        </pc:picChg>
        <pc:picChg chg="add mod">
          <ac:chgData name="게스트 사용자" userId="" providerId="Windows Live" clId="Web-{0B09D615-37EB-48E7-AC0A-804791AA7FEF}" dt="2021-09-13T06:02:52.610" v="143" actId="14100"/>
          <ac:picMkLst>
            <pc:docMk/>
            <pc:sldMk cId="320902251" sldId="294"/>
            <ac:picMk id="3" creationId="{B9D619DC-1576-49E4-AC93-EAE48F175872}"/>
          </ac:picMkLst>
        </pc:picChg>
        <pc:picChg chg="add mod">
          <ac:chgData name="게스트 사용자" userId="" providerId="Windows Live" clId="Web-{0B09D615-37EB-48E7-AC0A-804791AA7FEF}" dt="2021-09-13T06:06:31.237" v="156" actId="1076"/>
          <ac:picMkLst>
            <pc:docMk/>
            <pc:sldMk cId="320902251" sldId="294"/>
            <ac:picMk id="4" creationId="{B00B0621-44B0-44D1-B117-1D668DB71348}"/>
          </ac:picMkLst>
        </pc:picChg>
        <pc:picChg chg="add mod">
          <ac:chgData name="게스트 사용자" userId="" providerId="Windows Live" clId="Web-{0B09D615-37EB-48E7-AC0A-804791AA7FEF}" dt="2021-09-13T06:06:32.175" v="157" actId="1076"/>
          <ac:picMkLst>
            <pc:docMk/>
            <pc:sldMk cId="320902251" sldId="294"/>
            <ac:picMk id="6" creationId="{F828D963-59BE-4F3A-ADF3-65077E96DC43}"/>
          </ac:picMkLst>
        </pc:picChg>
        <pc:picChg chg="add mod">
          <ac:chgData name="게스트 사용자" userId="" providerId="Windows Live" clId="Web-{0B09D615-37EB-48E7-AC0A-804791AA7FEF}" dt="2021-09-13T06:18:25.606" v="170" actId="1076"/>
          <ac:picMkLst>
            <pc:docMk/>
            <pc:sldMk cId="320902251" sldId="294"/>
            <ac:picMk id="9" creationId="{F5A2A4B3-E772-458D-94E0-2B2521B4F2B9}"/>
          </ac:picMkLst>
        </pc:picChg>
        <pc:picChg chg="add mod">
          <ac:chgData name="게스트 사용자" userId="" providerId="Windows Live" clId="Web-{0B09D615-37EB-48E7-AC0A-804791AA7FEF}" dt="2021-09-13T06:22:53.453" v="189" actId="1076"/>
          <ac:picMkLst>
            <pc:docMk/>
            <pc:sldMk cId="320902251" sldId="294"/>
            <ac:picMk id="13" creationId="{469987E5-35F6-42F4-8017-40C35323C195}"/>
          </ac:picMkLst>
        </pc:picChg>
        <pc:picChg chg="add mod">
          <ac:chgData name="게스트 사용자" userId="" providerId="Windows Live" clId="Web-{0B09D615-37EB-48E7-AC0A-804791AA7FEF}" dt="2021-09-13T06:53:08.727" v="603" actId="1076"/>
          <ac:picMkLst>
            <pc:docMk/>
            <pc:sldMk cId="320902251" sldId="294"/>
            <ac:picMk id="15" creationId="{E373D954-EDE3-45B7-9DAE-988E7D714141}"/>
          </ac:picMkLst>
        </pc:picChg>
        <pc:picChg chg="del mod">
          <ac:chgData name="게스트 사용자" userId="" providerId="Windows Live" clId="Web-{0B09D615-37EB-48E7-AC0A-804791AA7FEF}" dt="2021-09-13T06:22:40.672" v="184"/>
          <ac:picMkLst>
            <pc:docMk/>
            <pc:sldMk cId="320902251" sldId="294"/>
            <ac:picMk id="17" creationId="{D28D7CAD-CEF9-40DE-8938-8F1285400299}"/>
          </ac:picMkLst>
        </pc:picChg>
        <pc:picChg chg="add mod">
          <ac:chgData name="게스트 사용자" userId="" providerId="Windows Live" clId="Web-{0B09D615-37EB-48E7-AC0A-804791AA7FEF}" dt="2021-09-13T06:23:04.219" v="192" actId="1076"/>
          <ac:picMkLst>
            <pc:docMk/>
            <pc:sldMk cId="320902251" sldId="294"/>
            <ac:picMk id="18" creationId="{38BA0561-AE4B-4C34-BCBA-D41AAF6354F3}"/>
          </ac:picMkLst>
        </pc:picChg>
        <pc:picChg chg="add mod">
          <ac:chgData name="게스트 사용자" userId="" providerId="Windows Live" clId="Web-{0B09D615-37EB-48E7-AC0A-804791AA7FEF}" dt="2021-09-13T06:22:42.078" v="186" actId="1076"/>
          <ac:picMkLst>
            <pc:docMk/>
            <pc:sldMk cId="320902251" sldId="294"/>
            <ac:picMk id="20" creationId="{1CCCED9E-BACF-4013-8E5D-337579873A2F}"/>
          </ac:picMkLst>
        </pc:picChg>
        <pc:picChg chg="add mod">
          <ac:chgData name="게스트 사용자" userId="" providerId="Windows Live" clId="Web-{0B09D615-37EB-48E7-AC0A-804791AA7FEF}" dt="2021-09-13T06:23:53.751" v="194" actId="1076"/>
          <ac:picMkLst>
            <pc:docMk/>
            <pc:sldMk cId="320902251" sldId="294"/>
            <ac:picMk id="21" creationId="{88046C6E-4271-4A49-9E0A-EB7DBBB13769}"/>
          </ac:picMkLst>
        </pc:picChg>
      </pc:sldChg>
      <pc:sldChg chg="addSp delSp modSp add replId">
        <pc:chgData name="게스트 사용자" userId="" providerId="Windows Live" clId="Web-{0B09D615-37EB-48E7-AC0A-804791AA7FEF}" dt="2021-09-13T06:53:24.711" v="607" actId="1076"/>
        <pc:sldMkLst>
          <pc:docMk/>
          <pc:sldMk cId="320108845" sldId="295"/>
        </pc:sldMkLst>
        <pc:spChg chg="add del mod">
          <ac:chgData name="게스트 사용자" userId="" providerId="Windows Live" clId="Web-{0B09D615-37EB-48E7-AC0A-804791AA7FEF}" dt="2021-09-13T06:27:05.941" v="227"/>
          <ac:spMkLst>
            <pc:docMk/>
            <pc:sldMk cId="320108845" sldId="295"/>
            <ac:spMk id="9" creationId="{64EDE857-9B34-465E-A2B8-B094E109503D}"/>
          </ac:spMkLst>
        </pc:spChg>
        <pc:spChg chg="add mod">
          <ac:chgData name="게스트 사용자" userId="" providerId="Windows Live" clId="Web-{0B09D615-37EB-48E7-AC0A-804791AA7FEF}" dt="2021-09-13T06:46:50.066" v="581" actId="1076"/>
          <ac:spMkLst>
            <pc:docMk/>
            <pc:sldMk cId="320108845" sldId="295"/>
            <ac:spMk id="11" creationId="{696891BE-348A-4D46-AED4-CBEE65338F5B}"/>
          </ac:spMkLst>
        </pc:spChg>
        <pc:spChg chg="del">
          <ac:chgData name="게스트 사용자" userId="" providerId="Windows Live" clId="Web-{0B09D615-37EB-48E7-AC0A-804791AA7FEF}" dt="2021-09-13T06:24:22.579" v="200"/>
          <ac:spMkLst>
            <pc:docMk/>
            <pc:sldMk cId="320108845" sldId="295"/>
            <ac:spMk id="14" creationId="{F16D16EA-4DA4-43B3-9D2F-8FB3C87718D1}"/>
          </ac:spMkLst>
        </pc:spChg>
        <pc:spChg chg="del">
          <ac:chgData name="게스트 사용자" userId="" providerId="Windows Live" clId="Web-{0B09D615-37EB-48E7-AC0A-804791AA7FEF}" dt="2021-09-13T06:24:22.579" v="199"/>
          <ac:spMkLst>
            <pc:docMk/>
            <pc:sldMk cId="320108845" sldId="295"/>
            <ac:spMk id="16" creationId="{DB28EAA6-D27F-4240-A720-058D85DD4638}"/>
          </ac:spMkLst>
        </pc:spChg>
        <pc:spChg chg="add mod ord">
          <ac:chgData name="게스트 사용자" userId="" providerId="Windows Live" clId="Web-{0B09D615-37EB-48E7-AC0A-804791AA7FEF}" dt="2021-09-13T06:49:18.286" v="600"/>
          <ac:spMkLst>
            <pc:docMk/>
            <pc:sldMk cId="320108845" sldId="295"/>
            <ac:spMk id="17" creationId="{C99C0216-8EF8-4F67-9738-635769269E6E}"/>
          </ac:spMkLst>
        </pc:spChg>
        <pc:spChg chg="add mod">
          <ac:chgData name="게스트 사용자" userId="" providerId="Windows Live" clId="Web-{0B09D615-37EB-48E7-AC0A-804791AA7FEF}" dt="2021-09-13T06:53:24.711" v="607" actId="1076"/>
          <ac:spMkLst>
            <pc:docMk/>
            <pc:sldMk cId="320108845" sldId="295"/>
            <ac:spMk id="23" creationId="{77F4FF98-0D69-4645-B8B4-F701C024FD36}"/>
          </ac:spMkLst>
        </pc:spChg>
        <pc:spChg chg="add del mod">
          <ac:chgData name="게스트 사용자" userId="" providerId="Windows Live" clId="Web-{0B09D615-37EB-48E7-AC0A-804791AA7FEF}" dt="2021-09-13T06:40:59.405" v="469"/>
          <ac:spMkLst>
            <pc:docMk/>
            <pc:sldMk cId="320108845" sldId="295"/>
            <ac:spMk id="24" creationId="{4A996604-7741-4181-807E-3C435F3FC458}"/>
          </ac:spMkLst>
        </pc:spChg>
        <pc:spChg chg="add mod">
          <ac:chgData name="게스트 사용자" userId="" providerId="Windows Live" clId="Web-{0B09D615-37EB-48E7-AC0A-804791AA7FEF}" dt="2021-09-13T06:46:50.128" v="591" actId="1076"/>
          <ac:spMkLst>
            <pc:docMk/>
            <pc:sldMk cId="320108845" sldId="295"/>
            <ac:spMk id="27" creationId="{5E08B4A9-ACCC-4C01-8354-8580C6BE68F0}"/>
          </ac:spMkLst>
        </pc:spChg>
        <pc:spChg chg="add mod">
          <ac:chgData name="게스트 사용자" userId="" providerId="Windows Live" clId="Web-{0B09D615-37EB-48E7-AC0A-804791AA7FEF}" dt="2021-09-13T06:46:50.144" v="592" actId="1076"/>
          <ac:spMkLst>
            <pc:docMk/>
            <pc:sldMk cId="320108845" sldId="295"/>
            <ac:spMk id="28" creationId="{8A96EF73-968E-4DC8-9AA6-EAB477BFA9F8}"/>
          </ac:spMkLst>
        </pc:spChg>
        <pc:spChg chg="add mod">
          <ac:chgData name="게스트 사용자" userId="" providerId="Windows Live" clId="Web-{0B09D615-37EB-48E7-AC0A-804791AA7FEF}" dt="2021-09-13T06:46:50.144" v="593" actId="1076"/>
          <ac:spMkLst>
            <pc:docMk/>
            <pc:sldMk cId="320108845" sldId="295"/>
            <ac:spMk id="29" creationId="{6CF021AC-B14F-4EA6-8540-57C43B905156}"/>
          </ac:spMkLst>
        </pc:spChg>
        <pc:spChg chg="add mod">
          <ac:chgData name="게스트 사용자" userId="" providerId="Windows Live" clId="Web-{0B09D615-37EB-48E7-AC0A-804791AA7FEF}" dt="2021-09-13T06:46:50.159" v="594" actId="1076"/>
          <ac:spMkLst>
            <pc:docMk/>
            <pc:sldMk cId="320108845" sldId="295"/>
            <ac:spMk id="30" creationId="{BB7F6EDD-F863-47B9-A4D7-C75B7BA131A2}"/>
          </ac:spMkLst>
        </pc:spChg>
        <pc:picChg chg="mod">
          <ac:chgData name="게스트 사용자" userId="" providerId="Windows Live" clId="Web-{0B09D615-37EB-48E7-AC0A-804791AA7FEF}" dt="2021-09-13T06:46:50.034" v="576" actId="1076"/>
          <ac:picMkLst>
            <pc:docMk/>
            <pc:sldMk cId="320108845" sldId="295"/>
            <ac:picMk id="2" creationId="{036B854F-3BD1-48BE-A61C-E36EB990000A}"/>
          </ac:picMkLst>
        </pc:picChg>
        <pc:picChg chg="mod ord">
          <ac:chgData name="게스트 사용자" userId="" providerId="Windows Live" clId="Web-{0B09D615-37EB-48E7-AC0A-804791AA7FEF}" dt="2021-09-13T06:46:50.081" v="583" actId="1076"/>
          <ac:picMkLst>
            <pc:docMk/>
            <pc:sldMk cId="320108845" sldId="295"/>
            <ac:picMk id="3" creationId="{B9D619DC-1576-49E4-AC93-EAE48F175872}"/>
          </ac:picMkLst>
        </pc:picChg>
        <pc:picChg chg="mod ord">
          <ac:chgData name="게스트 사용자" userId="" providerId="Windows Live" clId="Web-{0B09D615-37EB-48E7-AC0A-804791AA7FEF}" dt="2021-09-13T06:46:50.097" v="584" actId="1076"/>
          <ac:picMkLst>
            <pc:docMk/>
            <pc:sldMk cId="320108845" sldId="295"/>
            <ac:picMk id="4" creationId="{B00B0621-44B0-44D1-B117-1D668DB71348}"/>
          </ac:picMkLst>
        </pc:picChg>
        <pc:picChg chg="mod ord">
          <ac:chgData name="게스트 사용자" userId="" providerId="Windows Live" clId="Web-{0B09D615-37EB-48E7-AC0A-804791AA7FEF}" dt="2021-09-13T06:46:50.097" v="585" actId="1076"/>
          <ac:picMkLst>
            <pc:docMk/>
            <pc:sldMk cId="320108845" sldId="295"/>
            <ac:picMk id="6" creationId="{F828D963-59BE-4F3A-ADF3-65077E96DC43}"/>
          </ac:picMkLst>
        </pc:picChg>
        <pc:picChg chg="mod">
          <ac:chgData name="게스트 사용자" userId="" providerId="Windows Live" clId="Web-{0B09D615-37EB-48E7-AC0A-804791AA7FEF}" dt="2021-09-13T06:46:50.050" v="579" actId="1076"/>
          <ac:picMkLst>
            <pc:docMk/>
            <pc:sldMk cId="320108845" sldId="295"/>
            <ac:picMk id="7" creationId="{749B3F7C-B917-4F2D-8E3E-2A9767A3B4A2}"/>
          </ac:picMkLst>
        </pc:picChg>
        <pc:picChg chg="mod">
          <ac:chgData name="게스트 사용자" userId="" providerId="Windows Live" clId="Web-{0B09D615-37EB-48E7-AC0A-804791AA7FEF}" dt="2021-09-13T06:46:50.034" v="577" actId="1076"/>
          <ac:picMkLst>
            <pc:docMk/>
            <pc:sldMk cId="320108845" sldId="295"/>
            <ac:picMk id="8" creationId="{2FD5BCD4-B302-489A-85D6-598C0E2418A3}"/>
          </ac:picMkLst>
        </pc:picChg>
        <pc:picChg chg="mod ord">
          <ac:chgData name="게스트 사용자" userId="" providerId="Windows Live" clId="Web-{0B09D615-37EB-48E7-AC0A-804791AA7FEF}" dt="2021-09-13T06:53:20.352" v="605"/>
          <ac:picMkLst>
            <pc:docMk/>
            <pc:sldMk cId="320108845" sldId="295"/>
            <ac:picMk id="9" creationId="{BB4BEECB-826C-40AD-9854-45BC210626B2}"/>
          </ac:picMkLst>
        </pc:picChg>
        <pc:picChg chg="mod">
          <ac:chgData name="게스트 사용자" userId="" providerId="Windows Live" clId="Web-{0B09D615-37EB-48E7-AC0A-804791AA7FEF}" dt="2021-09-13T06:46:50.034" v="578" actId="1076"/>
          <ac:picMkLst>
            <pc:docMk/>
            <pc:sldMk cId="320108845" sldId="295"/>
            <ac:picMk id="10" creationId="{4D61CBBC-F4F7-4FAF-9C6A-A1E8125E0219}"/>
          </ac:picMkLst>
        </pc:picChg>
        <pc:picChg chg="add mod">
          <ac:chgData name="게스트 사용자" userId="" providerId="Windows Live" clId="Web-{0B09D615-37EB-48E7-AC0A-804791AA7FEF}" dt="2021-09-13T06:46:50.097" v="586" actId="1076"/>
          <ac:picMkLst>
            <pc:docMk/>
            <pc:sldMk cId="320108845" sldId="295"/>
            <ac:picMk id="12" creationId="{B2F1DB74-6F7F-49AB-904A-18C47C1B9D2B}"/>
          </ac:picMkLst>
        </pc:picChg>
        <pc:picChg chg="del mod">
          <ac:chgData name="게스트 사용자" userId="" providerId="Windows Live" clId="Web-{0B09D615-37EB-48E7-AC0A-804791AA7FEF}" dt="2021-09-13T06:31:47.835" v="278"/>
          <ac:picMkLst>
            <pc:docMk/>
            <pc:sldMk cId="320108845" sldId="295"/>
            <ac:picMk id="13" creationId="{469987E5-35F6-42F4-8017-40C35323C195}"/>
          </ac:picMkLst>
        </pc:picChg>
        <pc:picChg chg="mod">
          <ac:chgData name="게스트 사용자" userId="" providerId="Windows Live" clId="Web-{0B09D615-37EB-48E7-AC0A-804791AA7FEF}" dt="2021-09-13T06:46:50.050" v="580" actId="1076"/>
          <ac:picMkLst>
            <pc:docMk/>
            <pc:sldMk cId="320108845" sldId="295"/>
            <ac:picMk id="15" creationId="{E373D954-EDE3-45B7-9DAE-988E7D714141}"/>
          </ac:picMkLst>
        </pc:picChg>
        <pc:picChg chg="del mod">
          <ac:chgData name="게스트 사용자" userId="" providerId="Windows Live" clId="Web-{0B09D615-37EB-48E7-AC0A-804791AA7FEF}" dt="2021-09-13T06:33:01.602" v="326"/>
          <ac:picMkLst>
            <pc:docMk/>
            <pc:sldMk cId="320108845" sldId="295"/>
            <ac:picMk id="18" creationId="{38BA0561-AE4B-4C34-BCBA-D41AAF6354F3}"/>
          </ac:picMkLst>
        </pc:picChg>
        <pc:picChg chg="mod ord">
          <ac:chgData name="게스트 사용자" userId="" providerId="Windows Live" clId="Web-{0B09D615-37EB-48E7-AC0A-804791AA7FEF}" dt="2021-09-13T06:46:50.066" v="582" actId="1076"/>
          <ac:picMkLst>
            <pc:docMk/>
            <pc:sldMk cId="320108845" sldId="295"/>
            <ac:picMk id="20" creationId="{1CCCED9E-BACF-4013-8E5D-337579873A2F}"/>
          </ac:picMkLst>
        </pc:picChg>
        <pc:picChg chg="del mod">
          <ac:chgData name="게스트 사용자" userId="" providerId="Windows Live" clId="Web-{0B09D615-37EB-48E7-AC0A-804791AA7FEF}" dt="2021-09-13T06:33:01.602" v="325"/>
          <ac:picMkLst>
            <pc:docMk/>
            <pc:sldMk cId="320108845" sldId="295"/>
            <ac:picMk id="21" creationId="{88046C6E-4271-4A49-9E0A-EB7DBBB13769}"/>
          </ac:picMkLst>
        </pc:picChg>
        <pc:cxnChg chg="add mod ord">
          <ac:chgData name="게스트 사용자" userId="" providerId="Windows Live" clId="Web-{0B09D615-37EB-48E7-AC0A-804791AA7FEF}" dt="2021-09-13T06:46:50.113" v="588" actId="1076"/>
          <ac:cxnSpMkLst>
            <pc:docMk/>
            <pc:sldMk cId="320108845" sldId="295"/>
            <ac:cxnSpMk id="5" creationId="{E5A91E26-5CAA-4EBB-B165-3607B61C48CF}"/>
          </ac:cxnSpMkLst>
        </pc:cxnChg>
        <pc:cxnChg chg="add del mod">
          <ac:chgData name="게스트 사용자" userId="" providerId="Windows Live" clId="Web-{0B09D615-37EB-48E7-AC0A-804791AA7FEF}" dt="2021-09-13T06:38:39.700" v="436"/>
          <ac:cxnSpMkLst>
            <pc:docMk/>
            <pc:sldMk cId="320108845" sldId="295"/>
            <ac:cxnSpMk id="19" creationId="{356E61C5-0D48-48C4-9AA1-B377D8C6516A}"/>
          </ac:cxnSpMkLst>
        </pc:cxnChg>
        <pc:cxnChg chg="add mod">
          <ac:chgData name="게스트 사용자" userId="" providerId="Windows Live" clId="Web-{0B09D615-37EB-48E7-AC0A-804791AA7FEF}" dt="2021-09-13T06:46:50.113" v="587" actId="1076"/>
          <ac:cxnSpMkLst>
            <pc:docMk/>
            <pc:sldMk cId="320108845" sldId="295"/>
            <ac:cxnSpMk id="22" creationId="{8E4024DB-D2F3-4FBC-B11F-0C64D1E7B951}"/>
          </ac:cxnSpMkLst>
        </pc:cxnChg>
        <pc:cxnChg chg="add del">
          <ac:chgData name="게스트 사용자" userId="" providerId="Windows Live" clId="Web-{0B09D615-37EB-48E7-AC0A-804791AA7FEF}" dt="2021-09-13T06:39:29.372" v="451"/>
          <ac:cxnSpMkLst>
            <pc:docMk/>
            <pc:sldMk cId="320108845" sldId="295"/>
            <ac:cxnSpMk id="25" creationId="{CFD4D1A0-477B-4413-98B6-71C38514CC02}"/>
          </ac:cxnSpMkLst>
        </pc:cxnChg>
        <pc:cxnChg chg="add del mod">
          <ac:chgData name="게스트 사용자" userId="" providerId="Windows Live" clId="Web-{0B09D615-37EB-48E7-AC0A-804791AA7FEF}" dt="2021-09-13T06:39:28.247" v="450"/>
          <ac:cxnSpMkLst>
            <pc:docMk/>
            <pc:sldMk cId="320108845" sldId="295"/>
            <ac:cxnSpMk id="26" creationId="{B0114B24-1C3C-46E0-8D46-FC48020407DA}"/>
          </ac:cxnSpMkLst>
        </pc:cxnChg>
      </pc:sldChg>
    </pc:docChg>
  </pc:docChgLst>
  <pc:docChgLst>
    <pc:chgData name="게스트 사용자" providerId="Windows Live" clId="Web-{8951FC99-5B14-4556-9E9C-77F4BFB66325}"/>
    <pc:docChg chg="modSld">
      <pc:chgData name="게스트 사용자" userId="" providerId="Windows Live" clId="Web-{8951FC99-5B14-4556-9E9C-77F4BFB66325}" dt="2021-09-14T06:09:37.070" v="158" actId="1076"/>
      <pc:docMkLst>
        <pc:docMk/>
      </pc:docMkLst>
      <pc:sldChg chg="addSp delSp modSp">
        <pc:chgData name="게스트 사용자" userId="" providerId="Windows Live" clId="Web-{8951FC99-5B14-4556-9E9C-77F4BFB66325}" dt="2021-09-14T05:33:23.333" v="34" actId="1076"/>
        <pc:sldMkLst>
          <pc:docMk/>
          <pc:sldMk cId="1168152917" sldId="257"/>
        </pc:sldMkLst>
        <pc:picChg chg="mod">
          <ac:chgData name="게스트 사용자" userId="" providerId="Windows Live" clId="Web-{8951FC99-5B14-4556-9E9C-77F4BFB66325}" dt="2021-09-14T05:33:23.333" v="34" actId="1076"/>
          <ac:picMkLst>
            <pc:docMk/>
            <pc:sldMk cId="1168152917" sldId="257"/>
            <ac:picMk id="2" creationId="{0BEA0878-88FF-4AA0-BD22-F2628B39587B}"/>
          </ac:picMkLst>
        </pc:picChg>
        <pc:picChg chg="add mod ord modCrop">
          <ac:chgData name="게스트 사용자" userId="" providerId="Windows Live" clId="Web-{8951FC99-5B14-4556-9E9C-77F4BFB66325}" dt="2021-09-14T05:32:41.707" v="26" actId="1076"/>
          <ac:picMkLst>
            <pc:docMk/>
            <pc:sldMk cId="1168152917" sldId="257"/>
            <ac:picMk id="3" creationId="{EB9A8825-7891-49E5-875C-3C016C998FB6}"/>
          </ac:picMkLst>
        </pc:picChg>
        <pc:picChg chg="del mod">
          <ac:chgData name="게스트 사용자" userId="" providerId="Windows Live" clId="Web-{8951FC99-5B14-4556-9E9C-77F4BFB66325}" dt="2021-09-14T05:31:31.690" v="12"/>
          <ac:picMkLst>
            <pc:docMk/>
            <pc:sldMk cId="1168152917" sldId="257"/>
            <ac:picMk id="5" creationId="{C48E5853-7F0D-4D22-9107-7B4F4275C940}"/>
          </ac:picMkLst>
        </pc:picChg>
        <pc:picChg chg="del">
          <ac:chgData name="게스트 사용자" userId="" providerId="Windows Live" clId="Web-{8951FC99-5B14-4556-9E9C-77F4BFB66325}" dt="2021-09-14T05:31:24.877" v="8"/>
          <ac:picMkLst>
            <pc:docMk/>
            <pc:sldMk cId="1168152917" sldId="257"/>
            <ac:picMk id="29" creationId="{A048633F-BE65-4657-8B73-6444E7DC7841}"/>
          </ac:picMkLst>
        </pc:picChg>
        <pc:picChg chg="del">
          <ac:chgData name="게스트 사용자" userId="" providerId="Windows Live" clId="Web-{8951FC99-5B14-4556-9E9C-77F4BFB66325}" dt="2021-09-14T05:31:24.877" v="9"/>
          <ac:picMkLst>
            <pc:docMk/>
            <pc:sldMk cId="1168152917" sldId="257"/>
            <ac:picMk id="30" creationId="{34F291DE-38BC-495C-A471-66CF21F0E697}"/>
          </ac:picMkLst>
        </pc:picChg>
        <pc:picChg chg="del">
          <ac:chgData name="게스트 사용자" userId="" providerId="Windows Live" clId="Web-{8951FC99-5B14-4556-9E9C-77F4BFB66325}" dt="2021-09-14T05:31:19.486" v="6"/>
          <ac:picMkLst>
            <pc:docMk/>
            <pc:sldMk cId="1168152917" sldId="257"/>
            <ac:picMk id="32" creationId="{0BF1035E-552A-41F0-A4D8-29C5CCBAA2D7}"/>
          </ac:picMkLst>
        </pc:picChg>
        <pc:picChg chg="del">
          <ac:chgData name="게스트 사용자" userId="" providerId="Windows Live" clId="Web-{8951FC99-5B14-4556-9E9C-77F4BFB66325}" dt="2021-09-14T05:31:19.486" v="5"/>
          <ac:picMkLst>
            <pc:docMk/>
            <pc:sldMk cId="1168152917" sldId="257"/>
            <ac:picMk id="33" creationId="{FDAC3F5F-A02B-4029-BF2D-30FBB3C99DEF}"/>
          </ac:picMkLst>
        </pc:picChg>
        <pc:picChg chg="del">
          <ac:chgData name="게스트 사용자" userId="" providerId="Windows Live" clId="Web-{8951FC99-5B14-4556-9E9C-77F4BFB66325}" dt="2021-09-14T05:31:30.190" v="10"/>
          <ac:picMkLst>
            <pc:docMk/>
            <pc:sldMk cId="1168152917" sldId="257"/>
            <ac:picMk id="34" creationId="{D44EBBB4-C6FD-41FF-BA7E-B9BB1848DEBA}"/>
          </ac:picMkLst>
        </pc:picChg>
        <pc:picChg chg="del">
          <ac:chgData name="게스트 사용자" userId="" providerId="Windows Live" clId="Web-{8951FC99-5B14-4556-9E9C-77F4BFB66325}" dt="2021-09-14T05:31:19.486" v="4"/>
          <ac:picMkLst>
            <pc:docMk/>
            <pc:sldMk cId="1168152917" sldId="257"/>
            <ac:picMk id="37" creationId="{96F94143-6EE9-4BA9-8BD9-10DB18D21E41}"/>
          </ac:picMkLst>
        </pc:picChg>
        <pc:picChg chg="del">
          <ac:chgData name="게스트 사용자" userId="" providerId="Windows Live" clId="Web-{8951FC99-5B14-4556-9E9C-77F4BFB66325}" dt="2021-09-14T05:31:19.486" v="3"/>
          <ac:picMkLst>
            <pc:docMk/>
            <pc:sldMk cId="1168152917" sldId="257"/>
            <ac:picMk id="39" creationId="{FA1E4801-BA6F-446B-9C5A-AEAEBC06D258}"/>
          </ac:picMkLst>
        </pc:picChg>
        <pc:picChg chg="del">
          <ac:chgData name="게스트 사용자" userId="" providerId="Windows Live" clId="Web-{8951FC99-5B14-4556-9E9C-77F4BFB66325}" dt="2021-09-14T05:31:19.471" v="2"/>
          <ac:picMkLst>
            <pc:docMk/>
            <pc:sldMk cId="1168152917" sldId="257"/>
            <ac:picMk id="40" creationId="{62569C4B-E137-4617-95D2-D9909E126B30}"/>
          </ac:picMkLst>
        </pc:picChg>
        <pc:picChg chg="del">
          <ac:chgData name="게스트 사용자" userId="" providerId="Windows Live" clId="Web-{8951FC99-5B14-4556-9E9C-77F4BFB66325}" dt="2021-09-14T05:31:19.471" v="1"/>
          <ac:picMkLst>
            <pc:docMk/>
            <pc:sldMk cId="1168152917" sldId="257"/>
            <ac:picMk id="41" creationId="{AA5120E1-FDE5-46B0-AB3E-451AD200E975}"/>
          </ac:picMkLst>
        </pc:picChg>
        <pc:picChg chg="del">
          <ac:chgData name="게스트 사용자" userId="" providerId="Windows Live" clId="Web-{8951FC99-5B14-4556-9E9C-77F4BFB66325}" dt="2021-09-14T05:31:19.486" v="7"/>
          <ac:picMkLst>
            <pc:docMk/>
            <pc:sldMk cId="1168152917" sldId="257"/>
            <ac:picMk id="42" creationId="{415CE13C-9352-461E-B50B-7DDA0CABE407}"/>
          </ac:picMkLst>
        </pc:picChg>
        <pc:picChg chg="del">
          <ac:chgData name="게스트 사용자" userId="" providerId="Windows Live" clId="Web-{8951FC99-5B14-4556-9E9C-77F4BFB66325}" dt="2021-09-14T05:31:19.471" v="0"/>
          <ac:picMkLst>
            <pc:docMk/>
            <pc:sldMk cId="1168152917" sldId="257"/>
            <ac:picMk id="45" creationId="{5BEFC83C-4B1B-4B7A-B661-C325F9CC8EAE}"/>
          </ac:picMkLst>
        </pc:picChg>
      </pc:sldChg>
      <pc:sldChg chg="addSp modSp">
        <pc:chgData name="게스트 사용자" userId="" providerId="Windows Live" clId="Web-{8951FC99-5B14-4556-9E9C-77F4BFB66325}" dt="2021-09-14T05:49:07.807" v="81"/>
        <pc:sldMkLst>
          <pc:docMk/>
          <pc:sldMk cId="4220463746" sldId="278"/>
        </pc:sldMkLst>
        <pc:spChg chg="add mod">
          <ac:chgData name="게스트 사용자" userId="" providerId="Windows Live" clId="Web-{8951FC99-5B14-4556-9E9C-77F4BFB66325}" dt="2021-09-14T05:49:07.807" v="81"/>
          <ac:spMkLst>
            <pc:docMk/>
            <pc:sldMk cId="4220463746" sldId="278"/>
            <ac:spMk id="5" creationId="{AB75AE13-6AC3-41C5-9A67-6B4E0CB97D72}"/>
          </ac:spMkLst>
        </pc:spChg>
        <pc:spChg chg="mod">
          <ac:chgData name="게스트 사용자" userId="" providerId="Windows Live" clId="Web-{8951FC99-5B14-4556-9E9C-77F4BFB66325}" dt="2021-09-14T05:48:32.400" v="73" actId="1076"/>
          <ac:spMkLst>
            <pc:docMk/>
            <pc:sldMk cId="4220463746" sldId="278"/>
            <ac:spMk id="7" creationId="{8076C9ED-8FE5-4448-8483-29834D3F6722}"/>
          </ac:spMkLst>
        </pc:spChg>
      </pc:sldChg>
      <pc:sldChg chg="modSp">
        <pc:chgData name="게스트 사용자" userId="" providerId="Windows Live" clId="Web-{8951FC99-5B14-4556-9E9C-77F4BFB66325}" dt="2021-09-14T05:50:03.699" v="84" actId="14100"/>
        <pc:sldMkLst>
          <pc:docMk/>
          <pc:sldMk cId="3468063453" sldId="287"/>
        </pc:sldMkLst>
        <pc:picChg chg="mod">
          <ac:chgData name="게스트 사용자" userId="" providerId="Windows Live" clId="Web-{8951FC99-5B14-4556-9E9C-77F4BFB66325}" dt="2021-09-14T05:50:03.699" v="84" actId="14100"/>
          <ac:picMkLst>
            <pc:docMk/>
            <pc:sldMk cId="3468063453" sldId="287"/>
            <ac:picMk id="5" creationId="{2457A791-FEFC-4BF3-9F95-9B96B8BFA20D}"/>
          </ac:picMkLst>
        </pc:picChg>
      </pc:sldChg>
      <pc:sldChg chg="modSp">
        <pc:chgData name="게스트 사용자" userId="" providerId="Windows Live" clId="Web-{8951FC99-5B14-4556-9E9C-77F4BFB66325}" dt="2021-09-14T05:50:24.262" v="87" actId="1076"/>
        <pc:sldMkLst>
          <pc:docMk/>
          <pc:sldMk cId="603071332" sldId="299"/>
        </pc:sldMkLst>
        <pc:picChg chg="mod">
          <ac:chgData name="게스트 사용자" userId="" providerId="Windows Live" clId="Web-{8951FC99-5B14-4556-9E9C-77F4BFB66325}" dt="2021-09-14T05:50:24.262" v="87" actId="1076"/>
          <ac:picMkLst>
            <pc:docMk/>
            <pc:sldMk cId="603071332" sldId="299"/>
            <ac:picMk id="3" creationId="{FE26191C-CB71-4BAF-A932-8F00C1158B69}"/>
          </ac:picMkLst>
        </pc:picChg>
        <pc:picChg chg="mod modCrop">
          <ac:chgData name="게스트 사용자" userId="" providerId="Windows Live" clId="Web-{8951FC99-5B14-4556-9E9C-77F4BFB66325}" dt="2021-09-14T05:50:21.559" v="86" actId="1076"/>
          <ac:picMkLst>
            <pc:docMk/>
            <pc:sldMk cId="603071332" sldId="299"/>
            <ac:picMk id="4" creationId="{3584F991-5F1F-4E0E-AB13-10235B827C14}"/>
          </ac:picMkLst>
        </pc:picChg>
      </pc:sldChg>
      <pc:sldChg chg="addSp delSp modSp">
        <pc:chgData name="게스트 사용자" userId="" providerId="Windows Live" clId="Web-{8951FC99-5B14-4556-9E9C-77F4BFB66325}" dt="2021-09-14T06:09:37.070" v="158" actId="1076"/>
        <pc:sldMkLst>
          <pc:docMk/>
          <pc:sldMk cId="588486088" sldId="303"/>
        </pc:sldMkLst>
        <pc:spChg chg="mod">
          <ac:chgData name="게스트 사용자" userId="" providerId="Windows Live" clId="Web-{8951FC99-5B14-4556-9E9C-77F4BFB66325}" dt="2021-09-14T06:09:28.429" v="152" actId="1076"/>
          <ac:spMkLst>
            <pc:docMk/>
            <pc:sldMk cId="588486088" sldId="303"/>
            <ac:spMk id="4" creationId="{2B180908-E103-46FB-B484-B21D975079D6}"/>
          </ac:spMkLst>
        </pc:spChg>
        <pc:spChg chg="add del mod">
          <ac:chgData name="게스트 사용자" userId="" providerId="Windows Live" clId="Web-{8951FC99-5B14-4556-9E9C-77F4BFB66325}" dt="2021-09-14T06:09:37.070" v="158" actId="1076"/>
          <ac:spMkLst>
            <pc:docMk/>
            <pc:sldMk cId="588486088" sldId="303"/>
            <ac:spMk id="7" creationId="{DC3AB9E5-402E-4EA1-9EBC-F870858CC319}"/>
          </ac:spMkLst>
        </pc:spChg>
        <pc:spChg chg="add mod">
          <ac:chgData name="게스트 사용자" userId="" providerId="Windows Live" clId="Web-{8951FC99-5B14-4556-9E9C-77F4BFB66325}" dt="2021-09-14T06:09:37.070" v="157" actId="1076"/>
          <ac:spMkLst>
            <pc:docMk/>
            <pc:sldMk cId="588486088" sldId="303"/>
            <ac:spMk id="10" creationId="{715DC26F-671E-491A-A9F5-89B51DCE5402}"/>
          </ac:spMkLst>
        </pc:spChg>
        <pc:picChg chg="add mod">
          <ac:chgData name="게스트 사용자" userId="" providerId="Windows Live" clId="Web-{8951FC99-5B14-4556-9E9C-77F4BFB66325}" dt="2021-09-14T06:09:32.085" v="154" actId="14100"/>
          <ac:picMkLst>
            <pc:docMk/>
            <pc:sldMk cId="588486088" sldId="303"/>
            <ac:picMk id="3" creationId="{90868E25-024A-4AAA-9732-60486781DB75}"/>
          </ac:picMkLst>
        </pc:picChg>
        <pc:picChg chg="add del mod">
          <ac:chgData name="게스트 사용자" userId="" providerId="Windows Live" clId="Web-{8951FC99-5B14-4556-9E9C-77F4BFB66325}" dt="2021-09-14T06:05:27.658" v="131"/>
          <ac:picMkLst>
            <pc:docMk/>
            <pc:sldMk cId="588486088" sldId="303"/>
            <ac:picMk id="5" creationId="{C5374C5C-66F7-4390-8B0C-63A4494E0E2B}"/>
          </ac:picMkLst>
        </pc:picChg>
        <pc:picChg chg="add mod ord">
          <ac:chgData name="게스트 사용자" userId="" providerId="Windows Live" clId="Web-{8951FC99-5B14-4556-9E9C-77F4BFB66325}" dt="2021-09-14T06:06:58.269" v="144" actId="1076"/>
          <ac:picMkLst>
            <pc:docMk/>
            <pc:sldMk cId="588486088" sldId="303"/>
            <ac:picMk id="8" creationId="{0B7CF567-665C-4B23-815B-37BB77A8ECFB}"/>
          </ac:picMkLst>
        </pc:picChg>
        <pc:picChg chg="add mod">
          <ac:chgData name="게스트 사용자" userId="" providerId="Windows Live" clId="Web-{8951FC99-5B14-4556-9E9C-77F4BFB66325}" dt="2021-09-14T06:06:50.816" v="141" actId="1076"/>
          <ac:picMkLst>
            <pc:docMk/>
            <pc:sldMk cId="588486088" sldId="303"/>
            <ac:picMk id="9" creationId="{445AA5D8-DB0D-46AC-93A0-296DB1363375}"/>
          </ac:picMkLst>
        </pc:picChg>
      </pc:sldChg>
      <pc:sldChg chg="modSp">
        <pc:chgData name="게스트 사용자" userId="" providerId="Windows Live" clId="Web-{8951FC99-5B14-4556-9E9C-77F4BFB66325}" dt="2021-09-14T05:46:23.741" v="57" actId="1076"/>
        <pc:sldMkLst>
          <pc:docMk/>
          <pc:sldMk cId="3862876780" sldId="306"/>
        </pc:sldMkLst>
        <pc:picChg chg="mod">
          <ac:chgData name="게스트 사용자" userId="" providerId="Windows Live" clId="Web-{8951FC99-5B14-4556-9E9C-77F4BFB66325}" dt="2021-09-14T05:46:23.741" v="57" actId="1076"/>
          <ac:picMkLst>
            <pc:docMk/>
            <pc:sldMk cId="3862876780" sldId="306"/>
            <ac:picMk id="3" creationId="{BD5674A5-D3B7-45B5-BE1B-63D0731D4432}"/>
          </ac:picMkLst>
        </pc:picChg>
      </pc:sldChg>
      <pc:sldChg chg="addSp delSp modSp">
        <pc:chgData name="게스트 사용자" userId="" providerId="Windows Live" clId="Web-{8951FC99-5B14-4556-9E9C-77F4BFB66325}" dt="2021-09-14T05:43:34.534" v="56" actId="1076"/>
        <pc:sldMkLst>
          <pc:docMk/>
          <pc:sldMk cId="786398735" sldId="307"/>
        </pc:sldMkLst>
        <pc:picChg chg="add del mod">
          <ac:chgData name="게스트 사용자" userId="" providerId="Windows Live" clId="Web-{8951FC99-5B14-4556-9E9C-77F4BFB66325}" dt="2021-09-14T05:38:27.777" v="41"/>
          <ac:picMkLst>
            <pc:docMk/>
            <pc:sldMk cId="786398735" sldId="307"/>
            <ac:picMk id="3" creationId="{B1F7129D-62A0-4A4B-A098-3D46EF3336C0}"/>
          </ac:picMkLst>
        </pc:picChg>
        <pc:picChg chg="add mod">
          <ac:chgData name="게스트 사용자" userId="" providerId="Windows Live" clId="Web-{8951FC99-5B14-4556-9E9C-77F4BFB66325}" dt="2021-09-14T05:43:21.690" v="53" actId="1076"/>
          <ac:picMkLst>
            <pc:docMk/>
            <pc:sldMk cId="786398735" sldId="307"/>
            <ac:picMk id="5" creationId="{07517340-E2E5-44B1-8DCA-4D72E39EF8E0}"/>
          </ac:picMkLst>
        </pc:picChg>
        <pc:picChg chg="add del mod">
          <ac:chgData name="게스트 사용자" userId="" providerId="Windows Live" clId="Web-{8951FC99-5B14-4556-9E9C-77F4BFB66325}" dt="2021-09-14T05:40:51.374" v="47"/>
          <ac:picMkLst>
            <pc:docMk/>
            <pc:sldMk cId="786398735" sldId="307"/>
            <ac:picMk id="7" creationId="{07A91489-BD3F-4CFA-ACBC-37A5B9F3F606}"/>
          </ac:picMkLst>
        </pc:picChg>
        <pc:picChg chg="add mod">
          <ac:chgData name="게스트 사용자" userId="" providerId="Windows Live" clId="Web-{8951FC99-5B14-4556-9E9C-77F4BFB66325}" dt="2021-09-14T05:43:34.534" v="56" actId="1076"/>
          <ac:picMkLst>
            <pc:docMk/>
            <pc:sldMk cId="786398735" sldId="307"/>
            <ac:picMk id="9" creationId="{7B9F1B55-49E6-42A7-9D58-03C82A6B4137}"/>
          </ac:picMkLst>
        </pc:picChg>
        <pc:picChg chg="mod ord">
          <ac:chgData name="게스트 사용자" userId="" providerId="Windows Live" clId="Web-{8951FC99-5B14-4556-9E9C-77F4BFB66325}" dt="2021-09-14T05:43:18.956" v="52" actId="1076"/>
          <ac:picMkLst>
            <pc:docMk/>
            <pc:sldMk cId="786398735" sldId="307"/>
            <ac:picMk id="18" creationId="{BCD88422-8740-41C6-A4D0-BBFF70B91291}"/>
          </ac:picMkLst>
        </pc:picChg>
        <pc:picChg chg="mod">
          <ac:chgData name="게스트 사용자" userId="" providerId="Windows Live" clId="Web-{8951FC99-5B14-4556-9E9C-77F4BFB66325}" dt="2021-09-14T05:34:41.506" v="37" actId="14100"/>
          <ac:picMkLst>
            <pc:docMk/>
            <pc:sldMk cId="786398735" sldId="307"/>
            <ac:picMk id="20" creationId="{2FD0AD7C-BACD-45EB-88E6-E8B37D355852}"/>
          </ac:picMkLst>
        </pc:picChg>
      </pc:sldChg>
    </pc:docChg>
  </pc:docChgLst>
  <pc:docChgLst>
    <pc:chgData name="김 도영" userId="6d690e97e2340162" providerId="Windows Live" clId="Web-{5D33C097-2FC1-4A94-B0A7-8432AA7C99E1}"/>
    <pc:docChg chg="delSld modSld">
      <pc:chgData name="김 도영" userId="6d690e97e2340162" providerId="Windows Live" clId="Web-{5D33C097-2FC1-4A94-B0A7-8432AA7C99E1}" dt="2021-09-15T05:15:28.648" v="7"/>
      <pc:docMkLst>
        <pc:docMk/>
      </pc:docMkLst>
      <pc:sldChg chg="addSp delSp modSp">
        <pc:chgData name="김 도영" userId="6d690e97e2340162" providerId="Windows Live" clId="Web-{5D33C097-2FC1-4A94-B0A7-8432AA7C99E1}" dt="2021-09-15T05:15:28.648" v="7"/>
        <pc:sldMkLst>
          <pc:docMk/>
          <pc:sldMk cId="4000601225" sldId="273"/>
        </pc:sldMkLst>
        <pc:spChg chg="mod">
          <ac:chgData name="김 도영" userId="6d690e97e2340162" providerId="Windows Live" clId="Web-{5D33C097-2FC1-4A94-B0A7-8432AA7C99E1}" dt="2021-09-15T05:10:54.627" v="4" actId="14100"/>
          <ac:spMkLst>
            <pc:docMk/>
            <pc:sldMk cId="4000601225" sldId="273"/>
            <ac:spMk id="6" creationId="{0812BE32-D5FE-48EF-8C1A-39EDBAFA66F7}"/>
          </ac:spMkLst>
        </pc:spChg>
        <pc:picChg chg="add del mod">
          <ac:chgData name="김 도영" userId="6d690e97e2340162" providerId="Windows Live" clId="Web-{5D33C097-2FC1-4A94-B0A7-8432AA7C99E1}" dt="2021-09-15T05:15:28.648" v="7"/>
          <ac:picMkLst>
            <pc:docMk/>
            <pc:sldMk cId="4000601225" sldId="273"/>
            <ac:picMk id="5" creationId="{D3D15C12-15D6-406B-929C-590B65ECB621}"/>
          </ac:picMkLst>
        </pc:picChg>
      </pc:sldChg>
      <pc:sldChg chg="del">
        <pc:chgData name="김 도영" userId="6d690e97e2340162" providerId="Windows Live" clId="Web-{5D33C097-2FC1-4A94-B0A7-8432AA7C99E1}" dt="2021-09-15T05:10:32.251" v="3"/>
        <pc:sldMkLst>
          <pc:docMk/>
          <pc:sldMk cId="813575130" sldId="305"/>
        </pc:sldMkLst>
      </pc:sldChg>
      <pc:sldChg chg="modNotes">
        <pc:chgData name="김 도영" userId="6d690e97e2340162" providerId="Windows Live" clId="Web-{5D33C097-2FC1-4A94-B0A7-8432AA7C99E1}" dt="2021-09-15T05:10:08.704" v="2"/>
        <pc:sldMkLst>
          <pc:docMk/>
          <pc:sldMk cId="3882397236" sldId="316"/>
        </pc:sldMkLst>
      </pc:sldChg>
    </pc:docChg>
  </pc:docChgLst>
  <pc:docChgLst>
    <pc:chgData name="게스트 사용자" providerId="Windows Live" clId="Web-{EF17EDB8-22DC-40E6-A641-DC8E7E0E6559}"/>
    <pc:docChg chg="modSld">
      <pc:chgData name="게스트 사용자" userId="" providerId="Windows Live" clId="Web-{EF17EDB8-22DC-40E6-A641-DC8E7E0E6559}" dt="2021-09-15T06:54:44.555" v="658" actId="20577"/>
      <pc:docMkLst>
        <pc:docMk/>
      </pc:docMkLst>
      <pc:sldChg chg="addSp delSp modSp">
        <pc:chgData name="게스트 사용자" userId="" providerId="Windows Live" clId="Web-{EF17EDB8-22DC-40E6-A641-DC8E7E0E6559}" dt="2021-09-15T05:39:35.907" v="397" actId="20577"/>
        <pc:sldMkLst>
          <pc:docMk/>
          <pc:sldMk cId="4000601225" sldId="273"/>
        </pc:sldMkLst>
        <pc:spChg chg="add del mod">
          <ac:chgData name="게스트 사용자" userId="" providerId="Windows Live" clId="Web-{EF17EDB8-22DC-40E6-A641-DC8E7E0E6559}" dt="2021-09-15T05:32:00.804" v="327" actId="1076"/>
          <ac:spMkLst>
            <pc:docMk/>
            <pc:sldMk cId="4000601225" sldId="273"/>
            <ac:spMk id="2" creationId="{49E7EA0A-7C9E-4026-A514-5C88BA7E94D5}"/>
          </ac:spMkLst>
        </pc:spChg>
        <pc:spChg chg="add mod">
          <ac:chgData name="게스트 사용자" userId="" providerId="Windows Live" clId="Web-{EF17EDB8-22DC-40E6-A641-DC8E7E0E6559}" dt="2021-09-15T05:32:00.804" v="328" actId="1076"/>
          <ac:spMkLst>
            <pc:docMk/>
            <pc:sldMk cId="4000601225" sldId="273"/>
            <ac:spMk id="3" creationId="{CA311E23-DFB4-4497-A3D9-9D940D5B1C64}"/>
          </ac:spMkLst>
        </pc:spChg>
        <pc:spChg chg="add mod">
          <ac:chgData name="게스트 사용자" userId="" providerId="Windows Live" clId="Web-{EF17EDB8-22DC-40E6-A641-DC8E7E0E6559}" dt="2021-09-15T05:39:35.907" v="397" actId="20577"/>
          <ac:spMkLst>
            <pc:docMk/>
            <pc:sldMk cId="4000601225" sldId="273"/>
            <ac:spMk id="4" creationId="{D987AFE8-A58A-45E9-8473-56E474206DE8}"/>
          </ac:spMkLst>
        </pc:spChg>
        <pc:spChg chg="del mod">
          <ac:chgData name="게스트 사용자" userId="" providerId="Windows Live" clId="Web-{EF17EDB8-22DC-40E6-A641-DC8E7E0E6559}" dt="2021-09-15T05:22:58.825" v="232"/>
          <ac:spMkLst>
            <pc:docMk/>
            <pc:sldMk cId="4000601225" sldId="273"/>
            <ac:spMk id="6" creationId="{0812BE32-D5FE-48EF-8C1A-39EDBAFA66F7}"/>
          </ac:spMkLst>
        </pc:spChg>
        <pc:spChg chg="add mod ord">
          <ac:chgData name="게스트 사용자" userId="" providerId="Windows Live" clId="Web-{EF17EDB8-22DC-40E6-A641-DC8E7E0E6559}" dt="2021-09-15T05:32:00.773" v="326" actId="1076"/>
          <ac:spMkLst>
            <pc:docMk/>
            <pc:sldMk cId="4000601225" sldId="273"/>
            <ac:spMk id="8" creationId="{45970E78-D528-4D6B-A78D-19DF0B2F6D7D}"/>
          </ac:spMkLst>
        </pc:spChg>
        <pc:spChg chg="del mod">
          <ac:chgData name="게스트 사용자" userId="" providerId="Windows Live" clId="Web-{EF17EDB8-22DC-40E6-A641-DC8E7E0E6559}" dt="2021-09-15T05:22:58.825" v="231"/>
          <ac:spMkLst>
            <pc:docMk/>
            <pc:sldMk cId="4000601225" sldId="273"/>
            <ac:spMk id="9" creationId="{568448BC-129F-4980-9925-810A955EBACE}"/>
          </ac:spMkLst>
        </pc:spChg>
        <pc:spChg chg="add mod">
          <ac:chgData name="게스트 사용자" userId="" providerId="Windows Live" clId="Web-{EF17EDB8-22DC-40E6-A641-DC8E7E0E6559}" dt="2021-09-15T05:39:24.578" v="393" actId="1076"/>
          <ac:spMkLst>
            <pc:docMk/>
            <pc:sldMk cId="4000601225" sldId="273"/>
            <ac:spMk id="10" creationId="{C72F7625-557F-4EE9-86A9-0D2D4A69AEDB}"/>
          </ac:spMkLst>
        </pc:spChg>
        <pc:spChg chg="add mod">
          <ac:chgData name="게스트 사용자" userId="" providerId="Windows Live" clId="Web-{EF17EDB8-22DC-40E6-A641-DC8E7E0E6559}" dt="2021-09-15T05:32:00.835" v="331" actId="1076"/>
          <ac:spMkLst>
            <pc:docMk/>
            <pc:sldMk cId="4000601225" sldId="273"/>
            <ac:spMk id="11" creationId="{CD8DCB71-C76E-4294-A97F-0A1349278C56}"/>
          </ac:spMkLst>
        </pc:spChg>
        <pc:spChg chg="add mod">
          <ac:chgData name="게스트 사용자" userId="" providerId="Windows Live" clId="Web-{EF17EDB8-22DC-40E6-A641-DC8E7E0E6559}" dt="2021-09-15T05:34:43.948" v="367" actId="1076"/>
          <ac:spMkLst>
            <pc:docMk/>
            <pc:sldMk cId="4000601225" sldId="273"/>
            <ac:spMk id="13" creationId="{B6860473-FA82-4CCF-9881-113DCCBF13AC}"/>
          </ac:spMkLst>
        </pc:spChg>
        <pc:spChg chg="add del mod">
          <ac:chgData name="게스트 사용자" userId="" providerId="Windows Live" clId="Web-{EF17EDB8-22DC-40E6-A641-DC8E7E0E6559}" dt="2021-09-15T05:19:13.570" v="167"/>
          <ac:spMkLst>
            <pc:docMk/>
            <pc:sldMk cId="4000601225" sldId="273"/>
            <ac:spMk id="14" creationId="{802048DF-270F-4BAF-831B-C8D4238D1767}"/>
          </ac:spMkLst>
        </pc:spChg>
        <pc:spChg chg="add mod">
          <ac:chgData name="게스트 사용자" userId="" providerId="Windows Live" clId="Web-{EF17EDB8-22DC-40E6-A641-DC8E7E0E6559}" dt="2021-09-15T05:32:00.851" v="333" actId="1076"/>
          <ac:spMkLst>
            <pc:docMk/>
            <pc:sldMk cId="4000601225" sldId="273"/>
            <ac:spMk id="15" creationId="{6583630D-5A16-49CF-A5A6-807145696A8E}"/>
          </ac:spMkLst>
        </pc:spChg>
        <pc:spChg chg="add mod">
          <ac:chgData name="게스트 사용자" userId="" providerId="Windows Live" clId="Web-{EF17EDB8-22DC-40E6-A641-DC8E7E0E6559}" dt="2021-09-15T05:32:00.867" v="334" actId="1076"/>
          <ac:spMkLst>
            <pc:docMk/>
            <pc:sldMk cId="4000601225" sldId="273"/>
            <ac:spMk id="16" creationId="{9264D699-D120-40B3-93E0-6E715E422D51}"/>
          </ac:spMkLst>
        </pc:spChg>
        <pc:spChg chg="add mod">
          <ac:chgData name="게스트 사용자" userId="" providerId="Windows Live" clId="Web-{EF17EDB8-22DC-40E6-A641-DC8E7E0E6559}" dt="2021-09-15T05:32:00.867" v="335" actId="1076"/>
          <ac:spMkLst>
            <pc:docMk/>
            <pc:sldMk cId="4000601225" sldId="273"/>
            <ac:spMk id="17" creationId="{BD12DF54-2207-4303-9A09-FF4D8900C907}"/>
          </ac:spMkLst>
        </pc:spChg>
        <pc:spChg chg="add mod">
          <ac:chgData name="게스트 사용자" userId="" providerId="Windows Live" clId="Web-{EF17EDB8-22DC-40E6-A641-DC8E7E0E6559}" dt="2021-09-15T05:32:00.882" v="336" actId="1076"/>
          <ac:spMkLst>
            <pc:docMk/>
            <pc:sldMk cId="4000601225" sldId="273"/>
            <ac:spMk id="18" creationId="{EBB0831D-324C-4071-BE71-C908AFD8416B}"/>
          </ac:spMkLst>
        </pc:spChg>
        <pc:spChg chg="add del">
          <ac:chgData name="게스트 사용자" userId="" providerId="Windows Live" clId="Web-{EF17EDB8-22DC-40E6-A641-DC8E7E0E6559}" dt="2021-09-15T05:20:05.618" v="184"/>
          <ac:spMkLst>
            <pc:docMk/>
            <pc:sldMk cId="4000601225" sldId="273"/>
            <ac:spMk id="19" creationId="{4E64A287-1AFD-41EB-A3FD-681D57EB1651}"/>
          </ac:spMkLst>
        </pc:spChg>
        <pc:spChg chg="add mod">
          <ac:chgData name="게스트 사용자" userId="" providerId="Windows Live" clId="Web-{EF17EDB8-22DC-40E6-A641-DC8E7E0E6559}" dt="2021-09-15T05:32:00.882" v="337" actId="1076"/>
          <ac:spMkLst>
            <pc:docMk/>
            <pc:sldMk cId="4000601225" sldId="273"/>
            <ac:spMk id="20" creationId="{4974FA3F-10B1-41D7-A2C5-D97E97AC7770}"/>
          </ac:spMkLst>
        </pc:spChg>
        <pc:spChg chg="add del mod">
          <ac:chgData name="게스트 사용자" userId="" providerId="Windows Live" clId="Web-{EF17EDB8-22DC-40E6-A641-DC8E7E0E6559}" dt="2021-09-15T05:22:52.200" v="230"/>
          <ac:spMkLst>
            <pc:docMk/>
            <pc:sldMk cId="4000601225" sldId="273"/>
            <ac:spMk id="21" creationId="{E782D39B-71A8-474B-B962-D83783D7D8B2}"/>
          </ac:spMkLst>
        </pc:spChg>
        <pc:spChg chg="add del mod">
          <ac:chgData name="게스트 사용자" userId="" providerId="Windows Live" clId="Web-{EF17EDB8-22DC-40E6-A641-DC8E7E0E6559}" dt="2021-09-15T05:31:49.617" v="324"/>
          <ac:spMkLst>
            <pc:docMk/>
            <pc:sldMk cId="4000601225" sldId="273"/>
            <ac:spMk id="22" creationId="{D1A15B2D-C568-4DF7-82EC-39FD8885F61D}"/>
          </ac:spMkLst>
        </pc:spChg>
        <pc:spChg chg="add del mod">
          <ac:chgData name="게스트 사용자" userId="" providerId="Windows Live" clId="Web-{EF17EDB8-22DC-40E6-A641-DC8E7E0E6559}" dt="2021-09-15T05:32:27.883" v="342"/>
          <ac:spMkLst>
            <pc:docMk/>
            <pc:sldMk cId="4000601225" sldId="273"/>
            <ac:spMk id="23" creationId="{B298EE8B-9609-4822-968D-A48853B2C69C}"/>
          </ac:spMkLst>
        </pc:spChg>
        <pc:picChg chg="del mod">
          <ac:chgData name="게스트 사용자" userId="" providerId="Windows Live" clId="Web-{EF17EDB8-22DC-40E6-A641-DC8E7E0E6559}" dt="2021-09-15T05:24:46.780" v="280"/>
          <ac:picMkLst>
            <pc:docMk/>
            <pc:sldMk cId="4000601225" sldId="273"/>
            <ac:picMk id="7" creationId="{7B902778-2003-4637-9504-E8A391F5CD0A}"/>
          </ac:picMkLst>
        </pc:picChg>
        <pc:cxnChg chg="add del mod">
          <ac:chgData name="게스트 사용자" userId="" providerId="Windows Live" clId="Web-{EF17EDB8-22DC-40E6-A641-DC8E7E0E6559}" dt="2021-09-15T05:39:10.734" v="390"/>
          <ac:cxnSpMkLst>
            <pc:docMk/>
            <pc:sldMk cId="4000601225" sldId="273"/>
            <ac:cxnSpMk id="24" creationId="{A6D45B3A-E94D-4DE0-AB45-2EE06192234E}"/>
          </ac:cxnSpMkLst>
        </pc:cxnChg>
        <pc:cxnChg chg="add del mod">
          <ac:chgData name="게스트 사용자" userId="" providerId="Windows Live" clId="Web-{EF17EDB8-22DC-40E6-A641-DC8E7E0E6559}" dt="2021-09-15T05:39:10.734" v="389"/>
          <ac:cxnSpMkLst>
            <pc:docMk/>
            <pc:sldMk cId="4000601225" sldId="273"/>
            <ac:cxnSpMk id="25" creationId="{C7AFC29D-B40D-4484-BEC2-B0C9B316CCF0}"/>
          </ac:cxnSpMkLst>
        </pc:cxnChg>
        <pc:cxnChg chg="add del mod">
          <ac:chgData name="게스트 사용자" userId="" providerId="Windows Live" clId="Web-{EF17EDB8-22DC-40E6-A641-DC8E7E0E6559}" dt="2021-09-15T05:39:10.734" v="388"/>
          <ac:cxnSpMkLst>
            <pc:docMk/>
            <pc:sldMk cId="4000601225" sldId="273"/>
            <ac:cxnSpMk id="26" creationId="{5762C688-8BA0-446B-BF41-0F5D369844E6}"/>
          </ac:cxnSpMkLst>
        </pc:cxnChg>
        <pc:cxnChg chg="add del mod">
          <ac:chgData name="게스트 사용자" userId="" providerId="Windows Live" clId="Web-{EF17EDB8-22DC-40E6-A641-DC8E7E0E6559}" dt="2021-09-15T05:39:02.266" v="387"/>
          <ac:cxnSpMkLst>
            <pc:docMk/>
            <pc:sldMk cId="4000601225" sldId="273"/>
            <ac:cxnSpMk id="27" creationId="{D92EE5BE-B10D-4FB5-8D7D-7D6A57FE803A}"/>
          </ac:cxnSpMkLst>
        </pc:cxnChg>
        <pc:cxnChg chg="add del mod">
          <ac:chgData name="게스트 사용자" userId="" providerId="Windows Live" clId="Web-{EF17EDB8-22DC-40E6-A641-DC8E7E0E6559}" dt="2021-09-15T05:39:02.250" v="386"/>
          <ac:cxnSpMkLst>
            <pc:docMk/>
            <pc:sldMk cId="4000601225" sldId="273"/>
            <ac:cxnSpMk id="28" creationId="{0DFDE711-0AAF-4F04-95C6-159AF29A0B1D}"/>
          </ac:cxnSpMkLst>
        </pc:cxnChg>
        <pc:cxnChg chg="add del mod">
          <ac:chgData name="게스트 사용자" userId="" providerId="Windows Live" clId="Web-{EF17EDB8-22DC-40E6-A641-DC8E7E0E6559}" dt="2021-09-15T05:39:02.250" v="385"/>
          <ac:cxnSpMkLst>
            <pc:docMk/>
            <pc:sldMk cId="4000601225" sldId="273"/>
            <ac:cxnSpMk id="29" creationId="{E8905066-6722-483B-AE7C-1E283586FB0A}"/>
          </ac:cxnSpMkLst>
        </pc:cxnChg>
      </pc:sldChg>
      <pc:sldChg chg="modSp">
        <pc:chgData name="게스트 사용자" userId="" providerId="Windows Live" clId="Web-{EF17EDB8-22DC-40E6-A641-DC8E7E0E6559}" dt="2021-09-15T05:39:45.860" v="399" actId="1076"/>
        <pc:sldMkLst>
          <pc:docMk/>
          <pc:sldMk cId="4220463746" sldId="278"/>
        </pc:sldMkLst>
        <pc:picChg chg="mod">
          <ac:chgData name="게스트 사용자" userId="" providerId="Windows Live" clId="Web-{EF17EDB8-22DC-40E6-A641-DC8E7E0E6559}" dt="2021-09-15T05:39:45.860" v="399" actId="1076"/>
          <ac:picMkLst>
            <pc:docMk/>
            <pc:sldMk cId="4220463746" sldId="278"/>
            <ac:picMk id="10" creationId="{2F242294-0919-49EF-9D17-322D7054377B}"/>
          </ac:picMkLst>
        </pc:picChg>
      </pc:sldChg>
      <pc:sldChg chg="modSp">
        <pc:chgData name="게스트 사용자" userId="" providerId="Windows Live" clId="Web-{EF17EDB8-22DC-40E6-A641-DC8E7E0E6559}" dt="2021-09-15T05:41:26.565" v="400" actId="1076"/>
        <pc:sldMkLst>
          <pc:docMk/>
          <pc:sldMk cId="2212228049" sldId="281"/>
        </pc:sldMkLst>
        <pc:picChg chg="mod">
          <ac:chgData name="게스트 사용자" userId="" providerId="Windows Live" clId="Web-{EF17EDB8-22DC-40E6-A641-DC8E7E0E6559}" dt="2021-09-15T05:41:26.565" v="400" actId="1076"/>
          <ac:picMkLst>
            <pc:docMk/>
            <pc:sldMk cId="2212228049" sldId="281"/>
            <ac:picMk id="7" creationId="{E5AA3E55-9A9F-45EB-9403-5167355F082A}"/>
          </ac:picMkLst>
        </pc:picChg>
      </pc:sldChg>
      <pc:sldChg chg="addSp delSp modSp">
        <pc:chgData name="게스트 사용자" userId="" providerId="Windows Live" clId="Web-{EF17EDB8-22DC-40E6-A641-DC8E7E0E6559}" dt="2021-09-15T06:54:44.555" v="658" actId="20577"/>
        <pc:sldMkLst>
          <pc:docMk/>
          <pc:sldMk cId="2808091463" sldId="297"/>
        </pc:sldMkLst>
        <pc:spChg chg="add mod">
          <ac:chgData name="게스트 사용자" userId="" providerId="Windows Live" clId="Web-{EF17EDB8-22DC-40E6-A641-DC8E7E0E6559}" dt="2021-09-15T06:52:18.616" v="620" actId="20577"/>
          <ac:spMkLst>
            <pc:docMk/>
            <pc:sldMk cId="2808091463" sldId="297"/>
            <ac:spMk id="3" creationId="{78872A25-2729-4608-943E-C99B6D773939}"/>
          </ac:spMkLst>
        </pc:spChg>
        <pc:spChg chg="add del mod">
          <ac:chgData name="게스트 사용자" userId="" providerId="Windows Live" clId="Web-{EF17EDB8-22DC-40E6-A641-DC8E7E0E6559}" dt="2021-09-15T06:48:39.972" v="540"/>
          <ac:spMkLst>
            <pc:docMk/>
            <pc:sldMk cId="2808091463" sldId="297"/>
            <ac:spMk id="4" creationId="{B4C490AF-D853-4EEE-86F0-1F39A8E167A1}"/>
          </ac:spMkLst>
        </pc:spChg>
        <pc:spChg chg="add mod">
          <ac:chgData name="게스트 사용자" userId="" providerId="Windows Live" clId="Web-{EF17EDB8-22DC-40E6-A641-DC8E7E0E6559}" dt="2021-09-15T06:52:34.601" v="634" actId="20577"/>
          <ac:spMkLst>
            <pc:docMk/>
            <pc:sldMk cId="2808091463" sldId="297"/>
            <ac:spMk id="5" creationId="{A43BD13B-E256-477A-B19D-2EC755432507}"/>
          </ac:spMkLst>
        </pc:spChg>
        <pc:spChg chg="add mod">
          <ac:chgData name="게스트 사용자" userId="" providerId="Windows Live" clId="Web-{EF17EDB8-22DC-40E6-A641-DC8E7E0E6559}" dt="2021-09-15T06:54:44.555" v="658" actId="20577"/>
          <ac:spMkLst>
            <pc:docMk/>
            <pc:sldMk cId="2808091463" sldId="297"/>
            <ac:spMk id="6" creationId="{74AF3746-8A0B-4479-8A22-D2395468B48E}"/>
          </ac:spMkLst>
        </pc:spChg>
        <pc:spChg chg="mod">
          <ac:chgData name="게스트 사용자" userId="" providerId="Windows Live" clId="Web-{EF17EDB8-22DC-40E6-A641-DC8E7E0E6559}" dt="2021-09-15T05:37:14.623" v="372" actId="20577"/>
          <ac:spMkLst>
            <pc:docMk/>
            <pc:sldMk cId="2808091463" sldId="297"/>
            <ac:spMk id="13" creationId="{71309C59-2014-4323-B2D9-38F47F84E9CE}"/>
          </ac:spMkLst>
        </pc:spChg>
        <pc:picChg chg="mod">
          <ac:chgData name="게스트 사용자" userId="" providerId="Windows Live" clId="Web-{EF17EDB8-22DC-40E6-A641-DC8E7E0E6559}" dt="2021-09-15T05:50:19.404" v="401" actId="1076"/>
          <ac:picMkLst>
            <pc:docMk/>
            <pc:sldMk cId="2808091463" sldId="297"/>
            <ac:picMk id="15" creationId="{BFE35D83-3406-4553-8140-BE2F4CD8529D}"/>
          </ac:picMkLst>
        </pc:picChg>
      </pc:sldChg>
      <pc:sldChg chg="modSp">
        <pc:chgData name="게스트 사용자" userId="" providerId="Windows Live" clId="Web-{EF17EDB8-22DC-40E6-A641-DC8E7E0E6559}" dt="2021-09-15T05:10:36.560" v="4" actId="1076"/>
        <pc:sldMkLst>
          <pc:docMk/>
          <pc:sldMk cId="346807647" sldId="301"/>
        </pc:sldMkLst>
        <pc:spChg chg="mod">
          <ac:chgData name="게스트 사용자" userId="" providerId="Windows Live" clId="Web-{EF17EDB8-22DC-40E6-A641-DC8E7E0E6559}" dt="2021-09-15T05:10:30.373" v="2" actId="1076"/>
          <ac:spMkLst>
            <pc:docMk/>
            <pc:sldMk cId="346807647" sldId="301"/>
            <ac:spMk id="12" creationId="{9354F340-2A61-4EEF-89C6-979734CB2176}"/>
          </ac:spMkLst>
        </pc:spChg>
        <pc:grpChg chg="mod">
          <ac:chgData name="게스트 사용자" userId="" providerId="Windows Live" clId="Web-{EF17EDB8-22DC-40E6-A641-DC8E7E0E6559}" dt="2021-09-15T05:10:36.560" v="4" actId="1076"/>
          <ac:grpSpMkLst>
            <pc:docMk/>
            <pc:sldMk cId="346807647" sldId="301"/>
            <ac:grpSpMk id="8" creationId="{34C5BA6A-1DC1-4AA1-8047-185ED992A2CB}"/>
          </ac:grpSpMkLst>
        </pc:grpChg>
      </pc:sldChg>
      <pc:sldChg chg="modSp">
        <pc:chgData name="게스트 사용자" userId="" providerId="Windows Live" clId="Web-{EF17EDB8-22DC-40E6-A641-DC8E7E0E6559}" dt="2021-09-15T05:36:40.013" v="368" actId="14100"/>
        <pc:sldMkLst>
          <pc:docMk/>
          <pc:sldMk cId="1380098037" sldId="314"/>
        </pc:sldMkLst>
        <pc:spChg chg="mod">
          <ac:chgData name="게스트 사용자" userId="" providerId="Windows Live" clId="Web-{EF17EDB8-22DC-40E6-A641-DC8E7E0E6559}" dt="2021-09-15T05:36:40.013" v="368" actId="14100"/>
          <ac:spMkLst>
            <pc:docMk/>
            <pc:sldMk cId="1380098037" sldId="314"/>
            <ac:spMk id="13" creationId="{6F6EBFBA-2A0B-47E7-B5B4-DB08B6EDE891}"/>
          </ac:spMkLst>
        </pc:spChg>
        <pc:picChg chg="mod">
          <ac:chgData name="게스트 사용자" userId="" providerId="Windows Live" clId="Web-{EF17EDB8-22DC-40E6-A641-DC8E7E0E6559}" dt="2021-09-15T05:25:20.906" v="292" actId="1076"/>
          <ac:picMkLst>
            <pc:docMk/>
            <pc:sldMk cId="1380098037" sldId="314"/>
            <ac:picMk id="8" creationId="{9C9A7E41-CA74-425E-B001-2056340D4DBF}"/>
          </ac:picMkLst>
        </pc:picChg>
      </pc:sldChg>
      <pc:sldChg chg="modSp">
        <pc:chgData name="게스트 사용자" userId="" providerId="Windows Live" clId="Web-{EF17EDB8-22DC-40E6-A641-DC8E7E0E6559}" dt="2021-09-15T05:31:03.803" v="316" actId="1076"/>
        <pc:sldMkLst>
          <pc:docMk/>
          <pc:sldMk cId="1085088819" sldId="317"/>
        </pc:sldMkLst>
        <pc:spChg chg="mod">
          <ac:chgData name="게스트 사용자" userId="" providerId="Windows Live" clId="Web-{EF17EDB8-22DC-40E6-A641-DC8E7E0E6559}" dt="2021-09-15T05:31:03.709" v="307" actId="1076"/>
          <ac:spMkLst>
            <pc:docMk/>
            <pc:sldMk cId="1085088819" sldId="317"/>
            <ac:spMk id="2" creationId="{00000000-0000-0000-0000-000000000000}"/>
          </ac:spMkLst>
        </pc:spChg>
        <pc:spChg chg="mod">
          <ac:chgData name="게스트 사용자" userId="" providerId="Windows Live" clId="Web-{EF17EDB8-22DC-40E6-A641-DC8E7E0E6559}" dt="2021-09-15T05:31:03.725" v="308" actId="1076"/>
          <ac:spMkLst>
            <pc:docMk/>
            <pc:sldMk cId="1085088819" sldId="317"/>
            <ac:spMk id="3" creationId="{00000000-0000-0000-0000-000000000000}"/>
          </ac:spMkLst>
        </pc:spChg>
        <pc:spChg chg="mod">
          <ac:chgData name="게스트 사용자" userId="" providerId="Windows Live" clId="Web-{EF17EDB8-22DC-40E6-A641-DC8E7E0E6559}" dt="2021-09-15T05:31:03.740" v="309" actId="1076"/>
          <ac:spMkLst>
            <pc:docMk/>
            <pc:sldMk cId="1085088819" sldId="317"/>
            <ac:spMk id="4" creationId="{00000000-0000-0000-0000-000000000000}"/>
          </ac:spMkLst>
        </pc:spChg>
        <pc:spChg chg="mod">
          <ac:chgData name="게스트 사용자" userId="" providerId="Windows Live" clId="Web-{EF17EDB8-22DC-40E6-A641-DC8E7E0E6559}" dt="2021-09-15T05:31:03.756" v="310" actId="1076"/>
          <ac:spMkLst>
            <pc:docMk/>
            <pc:sldMk cId="1085088819" sldId="317"/>
            <ac:spMk id="5" creationId="{00000000-0000-0000-0000-000000000000}"/>
          </ac:spMkLst>
        </pc:spChg>
        <pc:spChg chg="mod">
          <ac:chgData name="게스트 사용자" userId="" providerId="Windows Live" clId="Web-{EF17EDB8-22DC-40E6-A641-DC8E7E0E6559}" dt="2021-09-15T05:31:03.772" v="311" actId="1076"/>
          <ac:spMkLst>
            <pc:docMk/>
            <pc:sldMk cId="1085088819" sldId="317"/>
            <ac:spMk id="6" creationId="{00000000-0000-0000-0000-000000000000}"/>
          </ac:spMkLst>
        </pc:spChg>
        <pc:spChg chg="mod">
          <ac:chgData name="게스트 사용자" userId="" providerId="Windows Live" clId="Web-{EF17EDB8-22DC-40E6-A641-DC8E7E0E6559}" dt="2021-09-15T05:31:03.772" v="312" actId="1076"/>
          <ac:spMkLst>
            <pc:docMk/>
            <pc:sldMk cId="1085088819" sldId="317"/>
            <ac:spMk id="8" creationId="{1823D2FE-7793-423E-9D14-ED0DBAD095C0}"/>
          </ac:spMkLst>
        </pc:spChg>
        <pc:spChg chg="mod">
          <ac:chgData name="게스트 사용자" userId="" providerId="Windows Live" clId="Web-{EF17EDB8-22DC-40E6-A641-DC8E7E0E6559}" dt="2021-09-15T05:31:03.787" v="313" actId="1076"/>
          <ac:spMkLst>
            <pc:docMk/>
            <pc:sldMk cId="1085088819" sldId="317"/>
            <ac:spMk id="10" creationId="{79819D24-72C6-4CD9-8E24-B8F586696C5A}"/>
          </ac:spMkLst>
        </pc:spChg>
        <pc:spChg chg="mod">
          <ac:chgData name="게스트 사용자" userId="" providerId="Windows Live" clId="Web-{EF17EDB8-22DC-40E6-A641-DC8E7E0E6559}" dt="2021-09-15T05:31:03.787" v="314" actId="1076"/>
          <ac:spMkLst>
            <pc:docMk/>
            <pc:sldMk cId="1085088819" sldId="317"/>
            <ac:spMk id="12" creationId="{601A8046-8954-4ECB-B9FF-F0A1C9733D99}"/>
          </ac:spMkLst>
        </pc:spChg>
        <pc:spChg chg="mod">
          <ac:chgData name="게스트 사용자" userId="" providerId="Windows Live" clId="Web-{EF17EDB8-22DC-40E6-A641-DC8E7E0E6559}" dt="2021-09-15T05:31:03.787" v="315" actId="1076"/>
          <ac:spMkLst>
            <pc:docMk/>
            <pc:sldMk cId="1085088819" sldId="317"/>
            <ac:spMk id="14" creationId="{EE5C751E-AFAC-43C0-A4FF-C78B79EC4F8C}"/>
          </ac:spMkLst>
        </pc:spChg>
        <pc:spChg chg="mod">
          <ac:chgData name="게스트 사용자" userId="" providerId="Windows Live" clId="Web-{EF17EDB8-22DC-40E6-A641-DC8E7E0E6559}" dt="2021-09-15T05:31:03.803" v="316" actId="1076"/>
          <ac:spMkLst>
            <pc:docMk/>
            <pc:sldMk cId="1085088819" sldId="317"/>
            <ac:spMk id="16" creationId="{41CA90AE-5B4C-4594-A56B-BB748D227D6E}"/>
          </ac:spMkLst>
        </pc:spChg>
      </pc:sldChg>
    </pc:docChg>
  </pc:docChgLst>
  <pc:docChgLst>
    <pc:chgData name="김 도영" userId="6d690e97e2340162" providerId="Windows Live" clId="Web-{51A4328F-85B7-47F4-8333-2EA459E4E3C4}"/>
    <pc:docChg chg="modSld">
      <pc:chgData name="김 도영" userId="6d690e97e2340162" providerId="Windows Live" clId="Web-{51A4328F-85B7-47F4-8333-2EA459E4E3C4}" dt="2021-09-16T05:07:44.105" v="0"/>
      <pc:docMkLst>
        <pc:docMk/>
      </pc:docMkLst>
      <pc:sldChg chg="delSp">
        <pc:chgData name="김 도영" userId="6d690e97e2340162" providerId="Windows Live" clId="Web-{51A4328F-85B7-47F4-8333-2EA459E4E3C4}" dt="2021-09-16T05:07:44.105" v="0"/>
        <pc:sldMkLst>
          <pc:docMk/>
          <pc:sldMk cId="2131089862" sldId="321"/>
        </pc:sldMkLst>
        <pc:spChg chg="del">
          <ac:chgData name="김 도영" userId="6d690e97e2340162" providerId="Windows Live" clId="Web-{51A4328F-85B7-47F4-8333-2EA459E4E3C4}" dt="2021-09-16T05:07:44.105" v="0"/>
          <ac:spMkLst>
            <pc:docMk/>
            <pc:sldMk cId="2131089862" sldId="321"/>
            <ac:spMk id="2" creationId="{A99CE1E5-B12E-4C96-917B-473A8BF901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F2ED1-B1DF-40E1-A49C-2091252B022D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397D5-6675-4CD6-8678-E75FC91CA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3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안녕하세요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저희는</a:t>
            </a:r>
            <a:r>
              <a:rPr lang="en-US" altLang="ko-KR" dirty="0">
                <a:ea typeface="맑은 고딕"/>
              </a:rPr>
              <a:t> 머신129팀입니다.</a:t>
            </a:r>
          </a:p>
          <a:p>
            <a:r>
              <a:rPr lang="en-US" altLang="ko-KR" dirty="0" err="1">
                <a:ea typeface="맑은 고딕"/>
              </a:rPr>
              <a:t>저희팀의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프로젝트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이름은</a:t>
            </a:r>
            <a:r>
              <a:rPr lang="en-US" altLang="ko-KR" dirty="0">
                <a:ea typeface="맑은 고딕"/>
              </a:rPr>
              <a:t> '</a:t>
            </a:r>
            <a:r>
              <a:rPr lang="en-US" altLang="ko-KR" dirty="0" err="1">
                <a:ea typeface="맑은 고딕"/>
              </a:rPr>
              <a:t>쥬쥬의옷장'입니다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프로젝트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아이디어는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이예림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멘토님이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선정해주셨습니다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발표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시작하겠습니다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1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하지만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학습을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사용했던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셋을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살펴본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결과</a:t>
            </a:r>
            <a:endParaRPr lang="en-US" altLang="ko-KR" dirty="0">
              <a:ea typeface="맑은 고딕" panose="020B0503020000020004" pitchFamily="34" charset="-127"/>
            </a:endParaRPr>
          </a:p>
          <a:p>
            <a:r>
              <a:rPr lang="ko-KR" dirty="0">
                <a:ea typeface="맑은 고딕"/>
              </a:rPr>
              <a:t>동일한 인물이 동일한 옷에 대해 다양한</a:t>
            </a:r>
            <a:r>
              <a:rPr lang="ko-KR" altLang="en-US" dirty="0">
                <a:ea typeface="맑은 고딕"/>
              </a:rPr>
              <a:t> 자세의 </a:t>
            </a:r>
            <a:r>
              <a:rPr lang="ko-KR" dirty="0" smtClean="0">
                <a:ea typeface="맑은 고딕"/>
              </a:rPr>
              <a:t>데이터</a:t>
            </a:r>
            <a:r>
              <a:rPr lang="ko-KR" altLang="en-US" dirty="0" smtClean="0">
                <a:ea typeface="맑은 고딕"/>
              </a:rPr>
              <a:t>가</a:t>
            </a:r>
            <a:r>
              <a:rPr lang="ko-KR" dirty="0" smtClean="0">
                <a:ea typeface="맑은 고딕"/>
              </a:rPr>
              <a:t> </a:t>
            </a:r>
            <a:r>
              <a:rPr lang="ko-KR" dirty="0">
                <a:ea typeface="맑은 고딕"/>
              </a:rPr>
              <a:t>필요하기 때문에 현실적으로 데이터 셋 </a:t>
            </a:r>
            <a:r>
              <a:rPr lang="ko-KR" altLang="en-US" dirty="0">
                <a:ea typeface="맑은 고딕"/>
              </a:rPr>
              <a:t>구성</a:t>
            </a:r>
            <a:r>
              <a:rPr lang="ko-KR" dirty="0">
                <a:ea typeface="맑은 고딕"/>
              </a:rPr>
              <a:t> 자체가 불가능하였고,</a:t>
            </a:r>
            <a:endParaRPr lang="en-US" altLang="ko-KR" dirty="0">
              <a:ea typeface="맑은 고딕" panose="020B0503020000020004" pitchFamily="34" charset="-127"/>
            </a:endParaRPr>
          </a:p>
          <a:p>
            <a:r>
              <a:rPr lang="ko-KR" dirty="0">
                <a:ea typeface="맑은 고딕"/>
              </a:rPr>
              <a:t>자체 데이터 셋에 최적화 되어 있었기 때문에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ADGAN은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사용할</a:t>
            </a:r>
            <a:r>
              <a:rPr lang="en-US" altLang="ko-KR" dirty="0">
                <a:ea typeface="맑은 고딕"/>
              </a:rPr>
              <a:t> 수 </a:t>
            </a:r>
            <a:r>
              <a:rPr lang="en-US" altLang="ko-KR" dirty="0" err="1">
                <a:ea typeface="맑은 고딕"/>
              </a:rPr>
              <a:t>없었습니다</a:t>
            </a:r>
            <a:r>
              <a:rPr lang="en-US" altLang="ko-KR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6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SinGAN은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한장의</a:t>
            </a:r>
            <a:r>
              <a:rPr lang="ko-KR" altLang="en-US">
                <a:ea typeface="맑은 고딕"/>
              </a:rPr>
              <a:t> 이미지를 이용해 GAN 네트워크를 학습합니다.</a:t>
            </a:r>
          </a:p>
          <a:p>
            <a:r>
              <a:rPr lang="ko-KR" altLang="en-US">
                <a:ea typeface="맑은 고딕"/>
              </a:rPr>
              <a:t>이를 통해 </a:t>
            </a:r>
            <a:r>
              <a:rPr lang="ko-KR" altLang="en-US" err="1">
                <a:ea typeface="맑은 고딕"/>
              </a:rPr>
              <a:t>Paint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image</a:t>
            </a:r>
            <a:r>
              <a:rPr lang="ko-KR" altLang="en-US">
                <a:ea typeface="맑은 고딕"/>
              </a:rPr>
              <a:t>, editing, animation 등 여러가지 기능을 나타내는데, </a:t>
            </a:r>
          </a:p>
          <a:p>
            <a:r>
              <a:rPr lang="ko-KR" altLang="en-US" err="1">
                <a:ea typeface="맑은 고딕"/>
              </a:rPr>
              <a:t>저희팀은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editing</a:t>
            </a:r>
            <a:r>
              <a:rPr lang="ko-KR" altLang="en-US">
                <a:ea typeface="맑은 고딕"/>
              </a:rPr>
              <a:t> 기능을 통해 반팔을 </a:t>
            </a:r>
            <a:r>
              <a:rPr lang="ko-KR" altLang="en-US" err="1">
                <a:ea typeface="맑은 고딕"/>
              </a:rPr>
              <a:t>긴팔로</a:t>
            </a:r>
            <a:r>
              <a:rPr lang="ko-KR" altLang="en-US">
                <a:ea typeface="맑은 고딕"/>
              </a:rPr>
              <a:t> 변환을 가능할 것으로 예상을 하여 살펴보게 되었습니다.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8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하지만 </a:t>
            </a:r>
            <a:r>
              <a:rPr lang="ko-KR" altLang="en-US" dirty="0" err="1">
                <a:ea typeface="맑은 고딕"/>
              </a:rPr>
              <a:t>SinGAN은</a:t>
            </a:r>
            <a:r>
              <a:rPr lang="ko-KR" altLang="en-US" dirty="0">
                <a:ea typeface="맑은 고딕"/>
              </a:rPr>
              <a:t> </a:t>
            </a:r>
            <a:r>
              <a:rPr lang="ko-KR" dirty="0">
                <a:ea typeface="맑은 고딕"/>
              </a:rPr>
              <a:t>모델이 너무 무거웠고,</a:t>
            </a:r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이미지에 반복되는 패턴이 있는 경우에만 좋은 결과를 </a:t>
            </a:r>
            <a:r>
              <a:rPr lang="ko-KR" altLang="en-US" dirty="0">
                <a:ea typeface="맑은 고딕"/>
              </a:rPr>
              <a:t>나타낸다는 것을 알 수 있었습니다. </a:t>
            </a:r>
            <a:endParaRPr lang="en-US" alt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따라서 옷의 경우 종류가 많고 각각 특징이 </a:t>
            </a:r>
            <a:r>
              <a:rPr lang="ko-KR" dirty="0" err="1">
                <a:ea typeface="맑은 고딕"/>
              </a:rPr>
              <a:t>불명확해서</a:t>
            </a:r>
            <a:r>
              <a:rPr lang="ko-KR" dirty="0">
                <a:ea typeface="맑은 고딕"/>
              </a:rPr>
              <a:t> 좋은 성능을 </a:t>
            </a:r>
            <a:r>
              <a:rPr lang="ko-KR" altLang="en-US" dirty="0">
                <a:ea typeface="맑은 고딕"/>
              </a:rPr>
              <a:t>나타내지 못할 것으로 예상하여</a:t>
            </a:r>
          </a:p>
          <a:p>
            <a:r>
              <a:rPr lang="ko-KR" altLang="en-US" dirty="0">
                <a:ea typeface="맑은 고딕"/>
              </a:rPr>
              <a:t>사용할 수 없었습니다.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3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ko-KR" altLang="en-US" dirty="0">
                <a:ea typeface="맑은 고딕"/>
              </a:rPr>
              <a:t>과</a:t>
            </a:r>
            <a:r>
              <a:rPr lang="en-US" dirty="0"/>
              <a:t> </a:t>
            </a:r>
            <a:r>
              <a:rPr lang="en-US" dirty="0" err="1"/>
              <a:t>StyleGAN도</a:t>
            </a:r>
            <a:r>
              <a:rPr lang="en-US" dirty="0"/>
              <a:t> </a:t>
            </a:r>
            <a:r>
              <a:rPr lang="en-US" dirty="0" err="1"/>
              <a:t>살펴보았습니다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하지만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StyleGAN과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CycleGAN의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다중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도메인으로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변환시키기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위해서는</a:t>
            </a:r>
            <a:r>
              <a:rPr lang="en-US" altLang="ko-KR" dirty="0">
                <a:ea typeface="맑은 고딕"/>
              </a:rPr>
              <a:t> </a:t>
            </a:r>
            <a:r>
              <a:rPr lang="ko-KR" dirty="0">
                <a:ea typeface="맑은 고딕"/>
              </a:rPr>
              <a:t>여러 개의 </a:t>
            </a:r>
            <a:r>
              <a:rPr lang="ko-KR" altLang="en-US" dirty="0">
                <a:ea typeface="맑은 고딕"/>
              </a:rPr>
              <a:t>네트워크가 필요하게 되어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두 모델을 </a:t>
            </a:r>
            <a:r>
              <a:rPr lang="ko-KR" altLang="en-US" dirty="0" smtClean="0">
                <a:ea typeface="맑은 고딕"/>
              </a:rPr>
              <a:t>사용할 </a:t>
            </a:r>
            <a:r>
              <a:rPr lang="ko-KR" altLang="en-US" dirty="0">
                <a:ea typeface="맑은 고딕"/>
              </a:rPr>
              <a:t>수 없었습니다.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0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StarGAN인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도메인에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대해서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하나의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네트워크로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학습이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가능하지만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Generator, Discriminator</a:t>
            </a:r>
            <a:r>
              <a:rPr lang="ko-KR" altLang="en-US">
                <a:ea typeface="맑은 고딕"/>
              </a:rPr>
              <a:t> 두 모델을 통해 학습을 진행 하기 때문에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generator</a:t>
            </a:r>
            <a:r>
              <a:rPr lang="ko-KR">
                <a:ea typeface="맑은 고딕"/>
              </a:rPr>
              <a:t>가 </a:t>
            </a:r>
            <a:r>
              <a:rPr lang="en-US" altLang="ko-KR">
                <a:ea typeface="맑은 고딕"/>
              </a:rPr>
              <a:t>latent</a:t>
            </a:r>
            <a:r>
              <a:rPr lang="ko-KR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 계산해야 하는 한계점이 존재하였습니다.</a:t>
            </a:r>
          </a:p>
          <a:p>
            <a:r>
              <a:rPr lang="ko-KR" altLang="en-US">
                <a:ea typeface="맑은 고딕"/>
              </a:rPr>
              <a:t>이로 인해 generator의 부담감이 커져 성능이 떨어지는 면을 보였습니다.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9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하지만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StarGAN</a:t>
            </a:r>
            <a:r>
              <a:rPr lang="en-US" altLang="ko-KR">
                <a:ea typeface="맑은 고딕"/>
              </a:rPr>
              <a:t> v2인 </a:t>
            </a:r>
            <a:r>
              <a:rPr lang="en-US" altLang="ko-KR" err="1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,</a:t>
            </a:r>
          </a:p>
          <a:p>
            <a:r>
              <a:rPr lang="en-US" altLang="ko-KR">
                <a:ea typeface="맑은 고딕"/>
              </a:rPr>
              <a:t>Generator, </a:t>
            </a:r>
            <a:r>
              <a:rPr lang="en-US" altLang="ko-KR" err="1">
                <a:ea typeface="맑은 고딕"/>
              </a:rPr>
              <a:t>discriminator뿐만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아니라</a:t>
            </a:r>
            <a:r>
              <a:rPr lang="en-US" altLang="ko-KR">
                <a:ea typeface="맑은 고딕"/>
              </a:rPr>
              <a:t>, </a:t>
            </a:r>
            <a:endParaRPr lang="ko-KR" altLang="en-US">
              <a:ea typeface="맑은 고딕"/>
            </a:endParaRPr>
          </a:p>
          <a:p>
            <a:r>
              <a:rPr lang="en-US" altLang="ko-KR" err="1">
                <a:ea typeface="맑은 고딕"/>
              </a:rPr>
              <a:t>Latent를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계산해주는</a:t>
            </a:r>
            <a:r>
              <a:rPr lang="en-US" altLang="ko-KR">
                <a:ea typeface="맑은 고딕"/>
              </a:rPr>
              <a:t> mapping</a:t>
            </a:r>
            <a:r>
              <a:rPr lang="ko-KR" altLang="en-US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network,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en-US" altLang="ko-KR" err="1">
                <a:ea typeface="맑은 고딕"/>
              </a:rPr>
              <a:t>이미지를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계산하여</a:t>
            </a:r>
            <a:r>
              <a:rPr lang="en-US" altLang="ko-KR">
                <a:ea typeface="맑은 고딕"/>
              </a:rPr>
              <a:t> style </a:t>
            </a:r>
            <a:r>
              <a:rPr lang="en-US" altLang="ko-KR" err="1">
                <a:ea typeface="맑은 고딕"/>
              </a:rPr>
              <a:t>code를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뽑아내주는</a:t>
            </a:r>
            <a:r>
              <a:rPr lang="en-US" altLang="ko-KR">
                <a:ea typeface="맑은 고딕"/>
              </a:rPr>
              <a:t> style</a:t>
            </a:r>
            <a:r>
              <a:rPr lang="ko-KR" altLang="en-US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encoder라는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두개의 모델을 추가시켜</a:t>
            </a:r>
            <a:endParaRPr lang="ko-KR"/>
          </a:p>
          <a:p>
            <a:r>
              <a:rPr lang="ko-KR" altLang="en-US" err="1">
                <a:ea typeface="맑은 고딕"/>
              </a:rPr>
              <a:t>generator의</a:t>
            </a:r>
            <a:r>
              <a:rPr lang="ko-KR" altLang="en-US">
                <a:ea typeface="맑은 고딕"/>
              </a:rPr>
              <a:t> 계산 부담을 줄여줄 수 있어 v1의 한계점을 개선해주었습니다.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따라서 </a:t>
            </a:r>
            <a:r>
              <a:rPr lang="ko-KR" altLang="en-US" err="1">
                <a:ea typeface="맑은 고딕"/>
              </a:rPr>
              <a:t>저희팀은</a:t>
            </a:r>
            <a:r>
              <a:rPr lang="ko-KR" altLang="en-US">
                <a:ea typeface="맑은 고딕"/>
              </a:rPr>
              <a:t> 최종적으로 </a:t>
            </a:r>
            <a:r>
              <a:rPr lang="ko-KR" altLang="en-US" err="1">
                <a:ea typeface="맑은 고딕"/>
              </a:rPr>
              <a:t>stargan</a:t>
            </a:r>
            <a:r>
              <a:rPr lang="ko-KR" altLang="en-US">
                <a:ea typeface="맑은 고딕"/>
              </a:rPr>
              <a:t> v2로 모델을 선정하게 되었습니다.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5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Stargan</a:t>
            </a:r>
            <a:r>
              <a:rPr lang="en-US" altLang="ko-KR" dirty="0">
                <a:ea typeface="맑은 고딕"/>
              </a:rPr>
              <a:t> v2를 </a:t>
            </a:r>
            <a:r>
              <a:rPr lang="en-US" altLang="ko-KR" dirty="0" err="1">
                <a:ea typeface="맑은 고딕"/>
              </a:rPr>
              <a:t>가지고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수치를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조정하여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테스트를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해본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결과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결과가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나왔습니다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smtClean="0"/>
              <a:t>Iteration</a:t>
            </a:r>
            <a:r>
              <a:rPr lang="ko-KR" altLang="en-US" dirty="0" smtClean="0"/>
              <a:t>을</a:t>
            </a:r>
            <a:r>
              <a:rPr lang="en-US" dirty="0"/>
              <a:t> 20</a:t>
            </a:r>
            <a:r>
              <a:rPr lang="en-US" dirty="0" smtClean="0"/>
              <a:t>만</a:t>
            </a:r>
            <a:r>
              <a:rPr lang="ko-KR" altLang="en-US" dirty="0" smtClean="0"/>
              <a:t>회까지 하는 걸로 </a:t>
            </a:r>
            <a:r>
              <a:rPr lang="en-US" dirty="0" err="1" smtClean="0"/>
              <a:t>잡았고</a:t>
            </a:r>
            <a:r>
              <a:rPr lang="en-US" dirty="0"/>
              <a:t>, </a:t>
            </a:r>
            <a:r>
              <a:rPr lang="en-US" dirty="0" err="1"/>
              <a:t>이미지사이즈는</a:t>
            </a:r>
            <a:r>
              <a:rPr lang="en-US" dirty="0"/>
              <a:t> 256으로 </a:t>
            </a:r>
            <a:r>
              <a:rPr lang="en-US" dirty="0" err="1"/>
              <a:t>설정했습니다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결과적으로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reference의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FID가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ckpt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파일을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저희팀은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웹부분에는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fastapi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rabbitmq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celery를</a:t>
            </a:r>
            <a:r>
              <a:rPr lang="ko-KR" altLang="en-US" dirty="0">
                <a:ea typeface="맑은 고딕"/>
              </a:rPr>
              <a:t> 사용하여 구현을 하였고,</a:t>
            </a:r>
          </a:p>
          <a:p>
            <a:r>
              <a:rPr lang="ko-KR" altLang="en-US" dirty="0">
                <a:ea typeface="맑은 고딕"/>
              </a:rPr>
              <a:t>인공지능 모델은 </a:t>
            </a:r>
            <a:r>
              <a:rPr lang="ko-KR" altLang="en-US" dirty="0" err="1">
                <a:ea typeface="맑은 고딕"/>
              </a:rPr>
              <a:t>pytorch</a:t>
            </a:r>
            <a:r>
              <a:rPr lang="ko-KR" altLang="en-US" dirty="0">
                <a:ea typeface="맑은 고딕"/>
              </a:rPr>
              <a:t> 기반의 코드를 가져와서 사용을 하였습니다.</a:t>
            </a:r>
          </a:p>
          <a:p>
            <a:r>
              <a:rPr lang="ko-KR" altLang="en-US" dirty="0" smtClean="0">
                <a:ea typeface="맑은 고딕"/>
              </a:rPr>
              <a:t>의사소통을 </a:t>
            </a:r>
            <a:r>
              <a:rPr lang="ko-KR" altLang="en-US" dirty="0">
                <a:ea typeface="맑은 고딕"/>
              </a:rPr>
              <a:t>위한 협업 툴이 중요했는데</a:t>
            </a:r>
          </a:p>
          <a:p>
            <a:r>
              <a:rPr lang="ko-KR" altLang="en-US" dirty="0" err="1">
                <a:ea typeface="맑은 고딕"/>
              </a:rPr>
              <a:t>Atlassian의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jira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confluence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bitbucket을</a:t>
            </a:r>
            <a:r>
              <a:rPr lang="ko-KR" altLang="en-US" dirty="0">
                <a:ea typeface="맑은 고딕"/>
              </a:rPr>
              <a:t> 이용하여 </a:t>
            </a:r>
            <a:r>
              <a:rPr lang="ko-KR" altLang="en-US" dirty="0" err="1">
                <a:ea typeface="맑은 고딕"/>
              </a:rPr>
              <a:t>이슈관리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코드관리</a:t>
            </a:r>
            <a:r>
              <a:rPr lang="ko-KR" altLang="en-US" dirty="0">
                <a:ea typeface="맑은 고딕"/>
              </a:rPr>
              <a:t>, 위키 관리를 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46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시나리오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입니다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Client가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자신의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상의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사진을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업로드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된다면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Fastapi는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rabbitmq에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전해주어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큐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저장하게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됩니다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큐에 메시지가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존재하면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U-squared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net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배경을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제거하고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stargan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v2를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이미지를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생성하게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이렇게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생성된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이미지들을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rabbitmq에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전달하게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되면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fastapi를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사용자에게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보여주게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31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프로젝트의 웹 화면입니다. 처음에 업로드를 할 수 있는데 여기서</a:t>
            </a:r>
          </a:p>
          <a:p>
            <a:r>
              <a:rPr lang="ko-KR">
                <a:ea typeface="맑은 고딕"/>
              </a:rPr>
              <a:t>상반신 사진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정면 </a:t>
            </a:r>
            <a:r>
              <a:rPr lang="ko-KR" altLang="en-US">
                <a:ea typeface="맑은 고딕"/>
              </a:rPr>
              <a:t>사진, </a:t>
            </a:r>
            <a:r>
              <a:rPr lang="en-US" altLang="ko-KR">
                <a:ea typeface="맑은 고딕"/>
              </a:rPr>
              <a:t>3가지의 옷 종류에 대한 제약 사항이 존재합니다. </a:t>
            </a:r>
          </a:p>
          <a:p>
            <a:r>
              <a:rPr lang="en-US" altLang="ko-KR">
                <a:ea typeface="맑은 고딕"/>
              </a:rPr>
              <a:t>업로드를 하게 되면 옷 입히기 버튼이 나타나면서 옷 입히기가 가능해집니다.</a:t>
            </a:r>
            <a:endParaRPr lang="en-US" altLang="ko-KR"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8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팀소개</a:t>
            </a:r>
            <a:r>
              <a:rPr lang="ko-KR" altLang="en-US">
                <a:latin typeface="Calibri"/>
                <a:ea typeface="맑은 고딕"/>
                <a:cs typeface="Calibri"/>
              </a:rPr>
              <a:t>, 아이디어, 모델 &amp; 데이터셋, 프로젝트, 시연영상, 자체 평가 순으로 발표하겠습니다.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51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위의 사진은 각 3종류의 옷으로 변형된 결과입니다.</a:t>
            </a:r>
          </a:p>
          <a:p>
            <a:r>
              <a:rPr lang="ko-KR" altLang="en-US">
                <a:ea typeface="맑은 고딕"/>
              </a:rPr>
              <a:t>각 버튼을 통해 변형된 옷의 이미지를 볼 수 있게 되고, 원본 보기 버튼을 통해 자신이 업로드한 이미지를 볼 수 있게 됩니다.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132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a typeface="맑은 고딕"/>
              </a:rPr>
              <a:t>시연 영상 보시겠습니다</a:t>
            </a:r>
            <a:r>
              <a:rPr lang="en-US" altLang="ko-KR" dirty="0" smtClean="0">
                <a:ea typeface="맑은 고딕"/>
              </a:rPr>
              <a:t>.</a:t>
            </a:r>
            <a:endParaRPr lang="ko-KR" altLang="en-US" dirty="0" smtClean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0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38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저희는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크게</a:t>
            </a:r>
            <a:r>
              <a:rPr lang="en-US" altLang="ko-KR" dirty="0">
                <a:ea typeface="맑은 고딕"/>
              </a:rPr>
              <a:t> 3가지 </a:t>
            </a:r>
            <a:r>
              <a:rPr lang="en-US" altLang="ko-KR" dirty="0" err="1">
                <a:ea typeface="맑은 고딕"/>
              </a:rPr>
              <a:t>부분으로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나눠서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평가했습니다</a:t>
            </a:r>
            <a:r>
              <a:rPr lang="en-US" altLang="ko-KR" dirty="0">
                <a:ea typeface="맑은 고딕"/>
              </a:rPr>
              <a:t>. </a:t>
            </a:r>
            <a:endParaRPr lang="en-US" altLang="ko-KR" dirty="0"/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첫번째</a:t>
            </a:r>
            <a:r>
              <a:rPr lang="en-US" altLang="ko-KR" dirty="0">
                <a:ea typeface="맑은 고딕"/>
              </a:rPr>
              <a:t> Dataset </a:t>
            </a:r>
            <a:r>
              <a:rPr lang="en-US" altLang="ko-KR" dirty="0" err="1">
                <a:ea typeface="맑은 고딕"/>
              </a:rPr>
              <a:t>부분에서는</a:t>
            </a:r>
            <a:endParaRPr lang="en-US" alt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자체 데이터 셋을 만드는 부분에서 많은 인력 소요가 있었습니다. </a:t>
            </a:r>
            <a:r>
              <a:rPr lang="ko-KR" dirty="0" err="1">
                <a:ea typeface="맑은 고딕"/>
              </a:rPr>
              <a:t>그로인해</a:t>
            </a:r>
            <a:r>
              <a:rPr lang="ko-KR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3</a:t>
            </a:r>
            <a:r>
              <a:rPr lang="ko-KR" dirty="0">
                <a:ea typeface="맑은 고딕"/>
              </a:rPr>
              <a:t>가지의 옷 종류만 </a:t>
            </a:r>
            <a:r>
              <a:rPr lang="ko-KR" dirty="0" err="1">
                <a:ea typeface="맑은 고딕"/>
              </a:rPr>
              <a:t>라벨링을</a:t>
            </a:r>
            <a:r>
              <a:rPr lang="ko-KR" dirty="0">
                <a:ea typeface="맑은 고딕"/>
              </a:rPr>
              <a:t> 할 수 밖에 없었습니다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또한 </a:t>
            </a:r>
            <a:r>
              <a:rPr lang="ko-KR" dirty="0" err="1">
                <a:ea typeface="맑은 고딕"/>
              </a:rPr>
              <a:t>라벨링</a:t>
            </a:r>
            <a:r>
              <a:rPr lang="ko-KR" dirty="0">
                <a:ea typeface="맑은 고딕"/>
              </a:rPr>
              <a:t> 작업의 비용을 줄이고자 </a:t>
            </a:r>
            <a:r>
              <a:rPr lang="ko-KR" dirty="0" err="1">
                <a:ea typeface="맑은 고딕"/>
              </a:rPr>
              <a:t>bounding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box로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라벨링을</a:t>
            </a:r>
            <a:r>
              <a:rPr lang="ko-KR" dirty="0">
                <a:ea typeface="맑은 고딕"/>
              </a:rPr>
              <a:t> 하여 데이터 셋을 만들게 되었는데 이 부분에서 옷의 정보뿐만 아니라 팔의 </a:t>
            </a:r>
          </a:p>
          <a:p>
            <a:r>
              <a:rPr lang="ko-KR" dirty="0">
                <a:ea typeface="맑은 고딕"/>
              </a:rPr>
              <a:t>정보까지 포함하게 되면서 </a:t>
            </a:r>
            <a:r>
              <a:rPr lang="ko-KR" altLang="en-US" dirty="0">
                <a:ea typeface="맑은 고딕"/>
              </a:rPr>
              <a:t>결과 이미지에</a:t>
            </a:r>
            <a:r>
              <a:rPr lang="ko-KR" dirty="0">
                <a:ea typeface="맑은 고딕"/>
              </a:rPr>
              <a:t> 팔이 추가로 생성되는 이미지를 볼 수 있었습니다.</a:t>
            </a:r>
          </a:p>
          <a:p>
            <a:r>
              <a:rPr lang="ko-KR" dirty="0">
                <a:ea typeface="맑은 고딕"/>
              </a:rPr>
              <a:t>이 부분은 인력 자원이 보장이 된다면 </a:t>
            </a:r>
            <a:r>
              <a:rPr lang="ko-KR" dirty="0" err="1">
                <a:ea typeface="맑은 고딕"/>
              </a:rPr>
              <a:t>segmentation로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라벨링</a:t>
            </a:r>
            <a:r>
              <a:rPr lang="ko-KR" dirty="0">
                <a:ea typeface="맑은 고딕"/>
              </a:rPr>
              <a:t> 작업을 </a:t>
            </a:r>
            <a:r>
              <a:rPr lang="ko-KR" altLang="en-US" dirty="0">
                <a:ea typeface="맑은 고딕"/>
              </a:rPr>
              <a:t>한다면 </a:t>
            </a:r>
            <a:r>
              <a:rPr lang="ko-KR" dirty="0">
                <a:ea typeface="맑은 고딕"/>
              </a:rPr>
              <a:t>해결이 가능하다고 생각됩니다.</a:t>
            </a:r>
          </a:p>
          <a:p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두번째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quality</a:t>
            </a:r>
            <a:r>
              <a:rPr lang="ko-KR" altLang="en-US" dirty="0">
                <a:ea typeface="맑은 고딕"/>
              </a:rPr>
              <a:t> 부분에서는 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기존의 이미지의 크기는 </a:t>
            </a:r>
            <a:r>
              <a:rPr lang="en-US" altLang="ko-KR" dirty="0">
                <a:ea typeface="맑은 고딕"/>
              </a:rPr>
              <a:t>500</a:t>
            </a:r>
            <a:r>
              <a:rPr lang="ko-KR" altLang="en-US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x</a:t>
            </a:r>
            <a:r>
              <a:rPr lang="ko-KR" altLang="en-US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500</a:t>
            </a:r>
            <a:r>
              <a:rPr lang="ko-KR" altLang="en-US" dirty="0">
                <a:ea typeface="맑은 고딕"/>
              </a:rPr>
              <a:t>이 넘어가는 이미지지만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하드웨어와 시간 등의 물리적인 제한으로 인해 </a:t>
            </a:r>
            <a:r>
              <a:rPr lang="en-US" altLang="ko-KR" dirty="0">
                <a:ea typeface="맑은 고딕"/>
              </a:rPr>
              <a:t>256x256</a:t>
            </a:r>
            <a:r>
              <a:rPr lang="ko-KR" altLang="en-US" dirty="0">
                <a:ea typeface="맑은 고딕"/>
              </a:rPr>
              <a:t>의 이미지 사이즈로 출력 되어 기존 이미지와 해상도 차이가 있었습니다.</a:t>
            </a:r>
          </a:p>
          <a:p>
            <a:r>
              <a:rPr lang="ko-KR" altLang="en-US" dirty="0" err="1">
                <a:ea typeface="맑은 고딕"/>
              </a:rPr>
              <a:t>이부분에서</a:t>
            </a:r>
            <a:r>
              <a:rPr lang="ko-KR" altLang="en-US" dirty="0">
                <a:ea typeface="맑은 고딕"/>
              </a:rPr>
              <a:t> 시간을 좀 더 들이고 더 좋은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사용한다면 해상도의 차이를 줄일 수 있지 않을까 생각됩니다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 </a:t>
            </a:r>
          </a:p>
          <a:p>
            <a:r>
              <a:rPr lang="ko-KR" altLang="en-US" dirty="0">
                <a:ea typeface="맑은 고딕"/>
              </a:rPr>
              <a:t>다른 방법으로는 최근에 나온 </a:t>
            </a:r>
            <a:r>
              <a:rPr lang="en-US" altLang="ko-KR" dirty="0">
                <a:ea typeface="맑은 고딕"/>
              </a:rPr>
              <a:t>SR3</a:t>
            </a:r>
            <a:r>
              <a:rPr lang="ko-KR" altLang="en-US" dirty="0">
                <a:ea typeface="맑은 고딕"/>
              </a:rPr>
              <a:t> 모델처럼 해상도를 </a:t>
            </a:r>
            <a:r>
              <a:rPr lang="en-US" altLang="ko-KR" dirty="0" err="1">
                <a:ea typeface="맑은 고딕"/>
              </a:rPr>
              <a:t>upsampling</a:t>
            </a:r>
            <a:r>
              <a:rPr lang="ko-KR" altLang="en-US" dirty="0">
                <a:ea typeface="맑은 고딕"/>
              </a:rPr>
              <a:t>해주는 인공지능 모델을 적용한다면 더 좋은 결과를 도출 할 수 있을 것입니다.</a:t>
            </a:r>
          </a:p>
          <a:p>
            <a:r>
              <a:rPr lang="ko-KR" altLang="en-US" dirty="0">
                <a:ea typeface="맑은 고딕"/>
              </a:rPr>
              <a:t>StarGAN v2에서 처음에 고려했던 </a:t>
            </a:r>
            <a:r>
              <a:rPr lang="ko-KR" altLang="en-US" dirty="0" err="1">
                <a:ea typeface="맑은 고딕"/>
              </a:rPr>
              <a:t>latent로</a:t>
            </a:r>
            <a:r>
              <a:rPr lang="ko-KR" altLang="en-US" dirty="0">
                <a:ea typeface="맑은 고딕"/>
              </a:rPr>
              <a:t> 도메인 변환을 시킬 경우에 옷의 도메인만 변하는 것이 아닌 </a:t>
            </a:r>
            <a:r>
              <a:rPr lang="ko-KR" altLang="en-US" dirty="0" err="1">
                <a:ea typeface="맑은 고딕"/>
              </a:rPr>
              <a:t>랜덤하게</a:t>
            </a:r>
            <a:r>
              <a:rPr lang="ko-KR" altLang="en-US" dirty="0">
                <a:ea typeface="맑은 고딕"/>
              </a:rPr>
              <a:t> 생성된 노이즈로 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옷의 색까지 전부 변해버리는 결과가 도출되어 </a:t>
            </a:r>
            <a:r>
              <a:rPr lang="ko-KR" altLang="en-US" dirty="0" err="1">
                <a:ea typeface="맑은 고딕"/>
              </a:rPr>
              <a:t>reference</a:t>
            </a:r>
            <a:r>
              <a:rPr lang="ko-KR" altLang="en-US" dirty="0">
                <a:ea typeface="맑은 고딕"/>
              </a:rPr>
              <a:t> 변환으로 변경하였습니다.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이는 </a:t>
            </a:r>
            <a:r>
              <a:rPr lang="ko-KR" b="1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styleclip</a:t>
            </a:r>
            <a:r>
              <a:rPr lang="ko-KR" dirty="0">
                <a:ea typeface="맑은 고딕"/>
              </a:rPr>
              <a:t> 등의 논문에서 사용된 노이즈 컨트롤 관련 기능을 추가하여 기존의 색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 무늬 등을 비슷하게 생성 하는 노이즈를 만들어 내는 방향으로 생성하면 좋을 것 같습니다.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dirty="0">
                <a:ea typeface="맑은 고딕"/>
              </a:rPr>
              <a:t>세번째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Upgrade </a:t>
            </a:r>
            <a:r>
              <a:rPr lang="en-US" altLang="ko-KR" dirty="0" err="1">
                <a:ea typeface="맑은 고딕"/>
              </a:rPr>
              <a:t>부분에서는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현재는 </a:t>
            </a:r>
            <a:r>
              <a:rPr lang="en-US" altLang="ko-KR" dirty="0">
                <a:ea typeface="맑은 고딕"/>
              </a:rPr>
              <a:t>UI</a:t>
            </a:r>
            <a:r>
              <a:rPr lang="ko-KR" altLang="en-US" dirty="0">
                <a:ea typeface="맑은 고딕"/>
              </a:rPr>
              <a:t>상으로 제약 조건에 맞춰 이미지를 업로드 해야 되는 불편함이 존재합니다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 </a:t>
            </a:r>
          </a:p>
          <a:p>
            <a:r>
              <a:rPr lang="ko-KR" altLang="en-US" dirty="0">
                <a:ea typeface="맑은 고딕"/>
              </a:rPr>
              <a:t>프로젝트를 </a:t>
            </a:r>
            <a:r>
              <a:rPr lang="ko-KR" altLang="en-US" dirty="0" err="1">
                <a:ea typeface="맑은 고딕"/>
              </a:rPr>
              <a:t>디벨롭하여</a:t>
            </a:r>
            <a:r>
              <a:rPr lang="ko-KR" altLang="en-US" dirty="0">
                <a:ea typeface="맑은 고딕"/>
              </a:rPr>
              <a:t> 제약 조건을 </a:t>
            </a:r>
            <a:r>
              <a:rPr lang="ko-KR" altLang="en-US" dirty="0" err="1">
                <a:ea typeface="맑은 고딕"/>
              </a:rPr>
              <a:t>없애준다면</a:t>
            </a:r>
            <a:r>
              <a:rPr lang="ko-KR" altLang="en-US" dirty="0">
                <a:ea typeface="맑은 고딕"/>
              </a:rPr>
              <a:t> 사용자는 프로젝트 사용에 있어 만족도가 상승할 것입니다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또한 현재는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 옷 종류에 대해서만 변형이 가능하지만 옷의 종류를 추가시키거나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옷의 특징을 학습시켜</a:t>
            </a:r>
          </a:p>
          <a:p>
            <a:r>
              <a:rPr lang="ko-KR" altLang="en-US" dirty="0">
                <a:ea typeface="맑은 고딕"/>
              </a:rPr>
              <a:t>현재 옷에 옷의 특징만 변형이 가능하게 만든다면 사용자는 다양한 컨텐츠를 </a:t>
            </a:r>
            <a:r>
              <a:rPr lang="ko-KR" altLang="en-US" dirty="0" err="1">
                <a:ea typeface="맑은 고딕"/>
              </a:rPr>
              <a:t>이용가능할</a:t>
            </a:r>
            <a:r>
              <a:rPr lang="ko-KR" altLang="en-US" dirty="0">
                <a:ea typeface="맑은 고딕"/>
              </a:rPr>
              <a:t> 것입니다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08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앞서 말한 것처럼 모델 성능을 개선한다면 </a:t>
            </a:r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기존에 </a:t>
            </a:r>
            <a:r>
              <a:rPr lang="ko-KR" altLang="en-US" dirty="0">
                <a:ea typeface="맑은 고딕"/>
              </a:rPr>
              <a:t>갖고 있던 인형에서 옷을 바꾸거나 스타일을 변경해 </a:t>
            </a:r>
            <a:r>
              <a:rPr lang="ko-KR" altLang="en-US" dirty="0" err="1">
                <a:ea typeface="맑은 고딕"/>
              </a:rPr>
              <a:t>미리보기가</a:t>
            </a:r>
            <a:r>
              <a:rPr lang="ko-KR" altLang="en-US" dirty="0">
                <a:ea typeface="맑은 고딕"/>
              </a:rPr>
              <a:t> 가능할 것입니다.</a:t>
            </a:r>
            <a:endParaRPr lang="ko-KR" altLang="ko-KR" dirty="0">
              <a:ea typeface="맑은 고딕"/>
            </a:endParaRPr>
          </a:p>
          <a:p>
            <a:r>
              <a:rPr lang="ko-KR" dirty="0" smtClean="0">
                <a:ea typeface="맑은 고딕"/>
              </a:rPr>
              <a:t>완구 제조사에게 </a:t>
            </a:r>
            <a:r>
              <a:rPr lang="ko-KR" dirty="0">
                <a:ea typeface="맑은 고딕"/>
              </a:rPr>
              <a:t>매력적인 </a:t>
            </a:r>
            <a:r>
              <a:rPr lang="ko-KR" altLang="en-US" dirty="0" smtClean="0">
                <a:ea typeface="맑은 고딕"/>
              </a:rPr>
              <a:t>서비스가</a:t>
            </a:r>
            <a:r>
              <a:rPr lang="ko-KR" dirty="0">
                <a:ea typeface="맑은 고딕"/>
              </a:rPr>
              <a:t> </a:t>
            </a:r>
            <a:r>
              <a:rPr lang="ko-KR" dirty="0" smtClean="0">
                <a:ea typeface="맑은 고딕"/>
              </a:rPr>
              <a:t>될</a:t>
            </a:r>
            <a:r>
              <a:rPr lang="en-US" altLang="ko-KR" baseline="0" dirty="0" smtClean="0">
                <a:ea typeface="맑은 고딕"/>
              </a:rPr>
              <a:t> </a:t>
            </a:r>
            <a:r>
              <a:rPr lang="ko-KR" altLang="en-US" baseline="0" dirty="0" smtClean="0">
                <a:ea typeface="맑은 고딕"/>
              </a:rPr>
              <a:t>것이라 생각됩니다</a:t>
            </a:r>
            <a:r>
              <a:rPr lang="en-US" altLang="ko-KR" baseline="0" dirty="0" smtClean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r>
              <a:rPr lang="ko-KR" dirty="0" err="1">
                <a:ea typeface="맑은 고딕"/>
              </a:rPr>
              <a:t>쥬쥬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부모님이신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영실업님들</a:t>
            </a:r>
            <a:r>
              <a:rPr lang="ko-KR" dirty="0">
                <a:ea typeface="맑은 고딕"/>
              </a:rPr>
              <a:t> 전화 기다려보겠습니다. </a:t>
            </a:r>
            <a:endParaRPr lang="ko-KR" dirty="0">
              <a:ea typeface="맑은 고딕" panose="020B0503020000020004" pitchFamily="34" charset="-127"/>
            </a:endParaRPr>
          </a:p>
          <a:p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4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감사합니다. 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9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ea typeface="맑은 고딕"/>
              </a:rPr>
              <a:t>팀 </a:t>
            </a:r>
            <a:r>
              <a:rPr lang="en-US" altLang="ko-KR" err="1">
                <a:ea typeface="맑은 고딕"/>
              </a:rPr>
              <a:t>소개입니다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err="1">
                <a:ea typeface="맑은 고딕"/>
              </a:rPr>
              <a:t>Frontend에는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김현우님</a:t>
            </a:r>
          </a:p>
          <a:p>
            <a:pPr>
              <a:defRPr/>
            </a:pPr>
            <a:r>
              <a:rPr lang="en-US" altLang="ko-KR" err="1">
                <a:ea typeface="맑은 고딕"/>
              </a:rPr>
              <a:t>model에는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김도영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전상현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서일국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신규범님이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맡아주셨습니다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backend에는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 세 </a:t>
            </a:r>
            <a:r>
              <a:rPr lang="en-US" altLang="ko-KR" err="1">
                <a:ea typeface="맑은 고딕"/>
              </a:rPr>
              <a:t>분이서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해주셨습니다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1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레트로가</a:t>
            </a:r>
            <a:r>
              <a:rPr lang="ko-KR" altLang="en-US">
                <a:latin typeface="Calibri"/>
                <a:ea typeface="맑은 고딕"/>
                <a:cs typeface="Calibri"/>
              </a:rPr>
              <a:t> 유행하면서 과거의 추억들을 떠올리는 사람들이 많아졌습니다.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그래서 저희는 과거에 유행했던 옷 입히기 게임에서 착안을 하여 프로젝트를 만들게 되었습니다.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8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저희가 원하는 데이터 셋이 없었기 때문에 저희는 직접 </a:t>
            </a:r>
            <a:r>
              <a:rPr lang="ko-KR" altLang="en-US" dirty="0" err="1">
                <a:ea typeface="맑은 고딕"/>
              </a:rPr>
              <a:t>라벨링을</a:t>
            </a:r>
            <a:r>
              <a:rPr lang="ko-KR" altLang="en-US" dirty="0">
                <a:ea typeface="맑은 고딕"/>
              </a:rPr>
              <a:t> 하는 작업이 필요했습니다.</a:t>
            </a:r>
          </a:p>
          <a:p>
            <a:r>
              <a:rPr lang="en-US" altLang="ko-KR" dirty="0" smtClean="0">
                <a:ea typeface="맑은 고딕"/>
              </a:rPr>
              <a:t>43</a:t>
            </a:r>
            <a:r>
              <a:rPr lang="ko-KR" altLang="en-US" dirty="0" smtClean="0">
                <a:ea typeface="맑은 고딕"/>
              </a:rPr>
              <a:t>개의 </a:t>
            </a:r>
            <a:r>
              <a:rPr lang="ko-KR" altLang="en-US" dirty="0" err="1">
                <a:ea typeface="맑은 고딕"/>
              </a:rPr>
              <a:t>라벨링</a:t>
            </a:r>
            <a:r>
              <a:rPr lang="ko-KR" altLang="en-US" dirty="0">
                <a:ea typeface="맑은 고딕"/>
              </a:rPr>
              <a:t> 툴 중 </a:t>
            </a:r>
            <a:r>
              <a:rPr lang="ko-KR" altLang="en-US" dirty="0" smtClean="0">
                <a:ea typeface="맑은 고딕"/>
              </a:rPr>
              <a:t>하나를 선정</a:t>
            </a:r>
            <a:r>
              <a:rPr lang="ko-KR" altLang="en-US" baseline="0" dirty="0" smtClean="0">
                <a:ea typeface="맑은 고딕"/>
              </a:rPr>
              <a:t> </a:t>
            </a:r>
            <a:r>
              <a:rPr lang="ko-KR" altLang="en-US" baseline="0" dirty="0" err="1" smtClean="0">
                <a:ea typeface="맑은 고딕"/>
              </a:rPr>
              <a:t>하기</a:t>
            </a:r>
            <a:r>
              <a:rPr lang="ko-KR" altLang="en-US" dirty="0" err="1" smtClean="0">
                <a:ea typeface="맑은 고딕"/>
              </a:rPr>
              <a:t>위해</a:t>
            </a:r>
            <a:r>
              <a:rPr lang="ko-KR" altLang="en-US" dirty="0" smtClean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저희팀은</a:t>
            </a:r>
            <a:r>
              <a:rPr lang="ko-KR" altLang="en-US" dirty="0">
                <a:ea typeface="맑은 고딕"/>
              </a:rPr>
              <a:t> 평가 요소를 </a:t>
            </a:r>
            <a:r>
              <a:rPr lang="ko-KR" altLang="en-US" dirty="0" smtClean="0">
                <a:ea typeface="맑은 고딕"/>
              </a:rPr>
              <a:t>만들었고 </a:t>
            </a:r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제일 적합한 </a:t>
            </a:r>
            <a:r>
              <a:rPr lang="ko-KR" altLang="en-US" dirty="0" err="1">
                <a:ea typeface="맑은 고딕"/>
              </a:rPr>
              <a:t>라벨링</a:t>
            </a:r>
            <a:r>
              <a:rPr lang="ko-KR" altLang="en-US" dirty="0">
                <a:ea typeface="맑은 고딕"/>
              </a:rPr>
              <a:t> 툴을 선정하였습니다.</a:t>
            </a: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3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그 결과 </a:t>
            </a:r>
            <a:r>
              <a:rPr lang="ko-KR" altLang="en-US" dirty="0" smtClean="0">
                <a:ea typeface="맑은 고딕"/>
              </a:rPr>
              <a:t>마이크로</a:t>
            </a:r>
            <a:r>
              <a:rPr lang="ko-KR" dirty="0" smtClean="0">
                <a:ea typeface="맑은 고딕"/>
              </a:rPr>
              <a:t>소프트의</a:t>
            </a:r>
            <a:r>
              <a:rPr lang="ko-KR" altLang="en-US" dirty="0" smtClean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vott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라벨링</a:t>
            </a:r>
            <a:r>
              <a:rPr 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프로그램을</a:t>
            </a:r>
            <a:r>
              <a:rPr lang="ko-KR" dirty="0">
                <a:ea typeface="맑은 고딕"/>
              </a:rPr>
              <a:t> 선정하였습니다</a:t>
            </a:r>
            <a:r>
              <a:rPr lang="en-US" altLang="ko-KR" dirty="0">
                <a:ea typeface="맑은 고딕"/>
              </a:rPr>
              <a:t>. 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보시는 것처럼 수작업으로 </a:t>
            </a:r>
            <a:r>
              <a:rPr lang="ko-KR" altLang="en-US" dirty="0" err="1">
                <a:ea typeface="맑은 고딕"/>
              </a:rPr>
              <a:t>bounding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box를</a:t>
            </a:r>
            <a:r>
              <a:rPr lang="ko-KR" altLang="en-US" dirty="0">
                <a:ea typeface="맑은 고딕"/>
              </a:rPr>
              <a:t> 그려가며 총 2만장의 이미지를 </a:t>
            </a:r>
            <a:r>
              <a:rPr lang="ko-KR" altLang="en-US" dirty="0" err="1">
                <a:ea typeface="맑은 고딕"/>
              </a:rPr>
              <a:t>라벨링을</a:t>
            </a:r>
            <a:r>
              <a:rPr lang="ko-KR" altLang="en-US" dirty="0">
                <a:ea typeface="맑은 고딕"/>
              </a:rPr>
              <a:t> 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60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전처리과정에서</a:t>
            </a:r>
            <a:r>
              <a:rPr lang="en-US" altLang="ko-KR">
                <a:ea typeface="맑은 고딕"/>
              </a:rPr>
              <a:t> U-squared </a:t>
            </a:r>
            <a:r>
              <a:rPr lang="en-US" altLang="ko-KR" err="1">
                <a:ea typeface="맑은 고딕"/>
              </a:rPr>
              <a:t>net을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배경의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삭제해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주었습니다</a:t>
            </a:r>
            <a:r>
              <a:rPr lang="en-US" altLang="ko-KR">
                <a:ea typeface="맑은 고딕"/>
              </a:rPr>
              <a:t>.</a:t>
            </a:r>
            <a:endParaRPr lang="en-US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모델은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상의의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가지고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학습을</a:t>
            </a:r>
            <a:r>
              <a:rPr lang="en-US" altLang="ko-KR">
                <a:ea typeface="맑은 고딕"/>
              </a:rPr>
              <a:t> 할 수 </a:t>
            </a:r>
            <a:r>
              <a:rPr lang="en-US" altLang="ko-KR" err="1">
                <a:ea typeface="맑은 고딕"/>
              </a:rPr>
              <a:t>있었고</a:t>
            </a:r>
            <a:r>
              <a:rPr lang="en-US" altLang="ko-KR">
                <a:ea typeface="맑은 고딕"/>
              </a:rPr>
              <a:t>, </a:t>
            </a:r>
          </a:p>
          <a:p>
            <a:r>
              <a:rPr lang="en-US" altLang="ko-KR" err="1">
                <a:ea typeface="맑은 고딕"/>
              </a:rPr>
              <a:t>배경의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무시한</a:t>
            </a:r>
            <a:r>
              <a:rPr lang="en-US" altLang="ko-KR">
                <a:ea typeface="맑은 고딕"/>
              </a:rPr>
              <a:t> 체 </a:t>
            </a:r>
            <a:r>
              <a:rPr lang="en-US" altLang="ko-KR" err="1">
                <a:ea typeface="맑은 고딕"/>
              </a:rPr>
              <a:t>학습을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진행할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7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저희는 총 6가지 모델을 살펴보았는데, 최종 모델인 </a:t>
            </a:r>
            <a:r>
              <a:rPr lang="en-US" altLang="ko-KR" dirty="0" err="1">
                <a:ea typeface="맑은 고딕"/>
              </a:rPr>
              <a:t>stargan</a:t>
            </a:r>
            <a:r>
              <a:rPr lang="en-US" altLang="ko-KR" dirty="0">
                <a:ea typeface="맑은 고딕"/>
              </a:rPr>
              <a:t> v2 </a:t>
            </a:r>
            <a:r>
              <a:rPr lang="ko-KR" dirty="0">
                <a:ea typeface="맑은 고딕"/>
              </a:rPr>
              <a:t>전까지의 </a:t>
            </a:r>
            <a:r>
              <a:rPr lang="ko-KR" altLang="en-US" dirty="0" smtClean="0">
                <a:ea typeface="맑은 고딕"/>
              </a:rPr>
              <a:t>선정 과정을 </a:t>
            </a:r>
            <a:r>
              <a:rPr lang="ko-KR" dirty="0" smtClean="0">
                <a:ea typeface="맑은 고딕"/>
              </a:rPr>
              <a:t>간략히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설명드리겠습니다</a:t>
            </a:r>
            <a:r>
              <a:rPr lang="ko-KR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endParaRPr lang="ko-KR" dirty="0"/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8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ADGAN은</a:t>
            </a:r>
            <a:r>
              <a:rPr lang="ko-KR" altLang="en-US">
                <a:ea typeface="맑은 고딕"/>
              </a:rPr>
              <a:t> 보시는 봐와 같이 옷을 변형해주는 기능의 성능이 좋은 것을 볼 수 있었습니다.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397D5-6675-4CD6-8678-E75FC91CAD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8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1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0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9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6781800"/>
            <a:ext cx="12192000" cy="99059"/>
          </a:xfrm>
          <a:prstGeom prst="rect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5080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09600" y="511618"/>
            <a:ext cx="0" cy="647700"/>
          </a:xfrm>
          <a:prstGeom prst="line">
            <a:avLst/>
          </a:prstGeom>
          <a:ln w="38100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flipV="1">
            <a:off x="0" y="6781800"/>
            <a:ext cx="12192000" cy="99059"/>
          </a:xfrm>
          <a:prstGeom prst="rect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51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7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6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7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4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EC892-473C-4C5E-85C8-2BE472A8974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2081-820F-4168-B924-3EEB70EED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8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svg"/><Relationship Id="rId5" Type="http://schemas.openxmlformats.org/officeDocument/2006/relationships/image" Target="../media/image54.png"/><Relationship Id="rId4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B9A8825-7891-49E5-875C-3C016C99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" t="29" r="19" b="9225"/>
          <a:stretch/>
        </p:blipFill>
        <p:spPr>
          <a:xfrm>
            <a:off x="-591" y="-48090"/>
            <a:ext cx="12191353" cy="6829341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F2040B78-113F-42A6-9334-E3ACC9B06017}"/>
              </a:ext>
            </a:extLst>
          </p:cNvPr>
          <p:cNvSpPr txBox="1">
            <a:spLocks/>
          </p:cNvSpPr>
          <p:nvPr/>
        </p:nvSpPr>
        <p:spPr>
          <a:xfrm>
            <a:off x="148955" y="6163173"/>
            <a:ext cx="4195404" cy="3718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b="1" dirty="0">
                <a:ea typeface="맑은 고딕"/>
              </a:rPr>
              <a:t>김도영</a:t>
            </a:r>
            <a:r>
              <a:rPr lang="en-US" altLang="ko-KR" sz="1800" b="1" dirty="0">
                <a:ea typeface="맑은 고딕"/>
              </a:rPr>
              <a:t>, </a:t>
            </a:r>
            <a:r>
              <a:rPr lang="ko-KR" altLang="en-US" sz="1800" b="1" dirty="0">
                <a:ea typeface="맑은 고딕"/>
              </a:rPr>
              <a:t>신규범</a:t>
            </a:r>
            <a:r>
              <a:rPr lang="en-US" altLang="ko-KR" sz="1800" b="1" dirty="0">
                <a:ea typeface="맑은 고딕"/>
              </a:rPr>
              <a:t>, </a:t>
            </a:r>
            <a:r>
              <a:rPr lang="ko-KR" altLang="en-US" sz="1800" b="1" dirty="0">
                <a:ea typeface="맑은 고딕"/>
              </a:rPr>
              <a:t>서일국</a:t>
            </a:r>
            <a:r>
              <a:rPr lang="en-US" altLang="ko-KR" sz="1800" b="1" dirty="0">
                <a:ea typeface="맑은 고딕"/>
              </a:rPr>
              <a:t>, </a:t>
            </a:r>
            <a:r>
              <a:rPr lang="ko-KR" altLang="en-US" sz="1800" b="1" dirty="0">
                <a:ea typeface="맑은 고딕"/>
              </a:rPr>
              <a:t>전상현</a:t>
            </a:r>
            <a:r>
              <a:rPr lang="en-US" altLang="ko-KR" sz="1800" b="1" dirty="0">
                <a:ea typeface="맑은 고딕"/>
              </a:rPr>
              <a:t>, </a:t>
            </a:r>
            <a:r>
              <a:rPr lang="ko-KR" altLang="en-US" sz="1800" b="1" dirty="0">
                <a:ea typeface="맑은 고딕"/>
              </a:rPr>
              <a:t>김현우</a:t>
            </a:r>
          </a:p>
        </p:txBody>
      </p:sp>
      <p:pic>
        <p:nvPicPr>
          <p:cNvPr id="10" name="그림 10" descr="텍스트, 노트북, 어두운이(가) 표시된 사진&#10;&#10;자동 생성된 설명">
            <a:extLst>
              <a:ext uri="{FF2B5EF4-FFF2-40B4-BE49-F238E27FC236}">
                <a16:creationId xmlns:a16="http://schemas.microsoft.com/office/drawing/2014/main" id="{2C9E3ADC-23A3-4668-87B5-5EC2741B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5" y="5737918"/>
            <a:ext cx="1745344" cy="425255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0BEA0878-88FF-4AA0-BD22-F2628B39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826" y="2789475"/>
            <a:ext cx="5960028" cy="12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AC662-376D-44F7-8DC7-26539C7C1325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전처리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FE5CEAE4-BE1B-4C6F-B88A-BE9AD801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67" y="2507543"/>
            <a:ext cx="1606108" cy="164921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8C711EB-FB49-48F6-9908-870843225F39}"/>
              </a:ext>
            </a:extLst>
          </p:cNvPr>
          <p:cNvSpPr/>
          <p:nvPr/>
        </p:nvSpPr>
        <p:spPr>
          <a:xfrm>
            <a:off x="3998129" y="3091433"/>
            <a:ext cx="973666" cy="486833"/>
          </a:xfrm>
          <a:prstGeom prst="rightArrow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F5F4D6D-6CAA-4C37-96A1-0CDDE921D9DD}"/>
              </a:ext>
            </a:extLst>
          </p:cNvPr>
          <p:cNvSpPr/>
          <p:nvPr/>
        </p:nvSpPr>
        <p:spPr>
          <a:xfrm>
            <a:off x="6957562" y="3091432"/>
            <a:ext cx="973666" cy="486833"/>
          </a:xfrm>
          <a:prstGeom prst="rightArrow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76DB9984-41DA-40B7-BD1F-53A1912BE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2400300"/>
            <a:ext cx="2743200" cy="2057400"/>
          </a:xfrm>
          <a:prstGeom prst="rect">
            <a:avLst/>
          </a:prstGeom>
        </p:spPr>
      </p:pic>
      <p:pic>
        <p:nvPicPr>
          <p:cNvPr id="7" name="그림 7" descr="사람, 의류이(가) 표시된 사진&#10;&#10;자동 생성된 설명">
            <a:extLst>
              <a:ext uri="{FF2B5EF4-FFF2-40B4-BE49-F238E27FC236}">
                <a16:creationId xmlns:a16="http://schemas.microsoft.com/office/drawing/2014/main" id="{8DAF893C-6050-4255-B544-8D99AF95C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790" y="3510642"/>
            <a:ext cx="2743200" cy="2057400"/>
          </a:xfrm>
          <a:prstGeom prst="rect">
            <a:avLst/>
          </a:prstGeom>
        </p:spPr>
      </p:pic>
      <p:pic>
        <p:nvPicPr>
          <p:cNvPr id="8" name="그림 13" descr="실루엣이(가) 표시된 사진&#10;&#10;자동 생성된 설명">
            <a:extLst>
              <a:ext uri="{FF2B5EF4-FFF2-40B4-BE49-F238E27FC236}">
                <a16:creationId xmlns:a16="http://schemas.microsoft.com/office/drawing/2014/main" id="{E7B62420-2FE2-4A78-B55D-71D2E68EE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790" y="1148442"/>
            <a:ext cx="2743200" cy="2057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FAFF28-2A13-4CE1-B4F1-860B11661A28}"/>
              </a:ext>
            </a:extLst>
          </p:cNvPr>
          <p:cNvSpPr/>
          <p:nvPr/>
        </p:nvSpPr>
        <p:spPr>
          <a:xfrm>
            <a:off x="8354764" y="3512287"/>
            <a:ext cx="2737882" cy="20556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7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5970E78-D528-4D6B-A78D-19DF0B2F6D7D}"/>
              </a:ext>
            </a:extLst>
          </p:cNvPr>
          <p:cNvSpPr/>
          <p:nvPr/>
        </p:nvSpPr>
        <p:spPr>
          <a:xfrm>
            <a:off x="10462216" y="2425772"/>
            <a:ext cx="1311347" cy="2330300"/>
          </a:xfrm>
          <a:prstGeom prst="rect">
            <a:avLst/>
          </a:prstGeom>
          <a:solidFill>
            <a:srgbClr val="ED0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235E2-F22B-4471-A0F2-257098FF80BE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49E7EA0A-7C9E-4026-A514-5C88BA7E94D5}"/>
              </a:ext>
            </a:extLst>
          </p:cNvPr>
          <p:cNvSpPr/>
          <p:nvPr/>
        </p:nvSpPr>
        <p:spPr>
          <a:xfrm>
            <a:off x="450007" y="2406962"/>
            <a:ext cx="2365742" cy="2330298"/>
          </a:xfrm>
          <a:prstGeom prst="homePlate">
            <a:avLst/>
          </a:prstGeom>
          <a:solidFill>
            <a:srgbClr val="FF6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A311E23-DFB4-4497-A3D9-9D940D5B1C64}"/>
              </a:ext>
            </a:extLst>
          </p:cNvPr>
          <p:cNvSpPr/>
          <p:nvPr/>
        </p:nvSpPr>
        <p:spPr>
          <a:xfrm>
            <a:off x="1858722" y="2408069"/>
            <a:ext cx="3056857" cy="2330300"/>
          </a:xfrm>
          <a:prstGeom prst="chevron">
            <a:avLst/>
          </a:prstGeom>
          <a:solidFill>
            <a:srgbClr val="FF6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7AFE8-A58A-45E9-8473-56E474206DE8}"/>
              </a:ext>
            </a:extLst>
          </p:cNvPr>
          <p:cNvSpPr txBox="1"/>
          <p:nvPr/>
        </p:nvSpPr>
        <p:spPr>
          <a:xfrm>
            <a:off x="890035" y="3362103"/>
            <a:ext cx="16267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ADGAN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F7625-557F-4EE9-86A9-0D2D4A69AEDB}"/>
              </a:ext>
            </a:extLst>
          </p:cNvPr>
          <p:cNvSpPr txBox="1"/>
          <p:nvPr/>
        </p:nvSpPr>
        <p:spPr>
          <a:xfrm>
            <a:off x="3165697" y="3362103"/>
            <a:ext cx="16090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err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SinGAN</a:t>
            </a:r>
            <a:endParaRPr lang="ko-KR" altLang="en-US" sz="2400">
              <a:solidFill>
                <a:schemeClr val="bg1"/>
              </a:solidFill>
              <a:latin typeface="Times"/>
              <a:ea typeface="맑은 고딕"/>
              <a:cs typeface="Times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CD8DCB71-C76E-4294-A97F-0A1349278C56}"/>
              </a:ext>
            </a:extLst>
          </p:cNvPr>
          <p:cNvSpPr/>
          <p:nvPr/>
        </p:nvSpPr>
        <p:spPr>
          <a:xfrm>
            <a:off x="3985233" y="2408069"/>
            <a:ext cx="3056857" cy="2330300"/>
          </a:xfrm>
          <a:prstGeom prst="chevron">
            <a:avLst/>
          </a:prstGeom>
          <a:solidFill>
            <a:srgbClr val="FF6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60473-FA82-4CCF-9881-113DCCBF13AC}"/>
              </a:ext>
            </a:extLst>
          </p:cNvPr>
          <p:cNvSpPr txBox="1"/>
          <p:nvPr/>
        </p:nvSpPr>
        <p:spPr>
          <a:xfrm>
            <a:off x="5238622" y="3188902"/>
            <a:ext cx="16090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200" err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StyleGAN</a:t>
            </a:r>
            <a:r>
              <a:rPr lang="ko-KR" altLang="en-US" sz="2200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,</a:t>
            </a:r>
          </a:p>
          <a:p>
            <a:r>
              <a:rPr lang="ko-KR" altLang="en-US" sz="2200" err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CycleGAN</a:t>
            </a:r>
            <a:endParaRPr lang="ko-KR" altLang="en-US" sz="2200">
              <a:solidFill>
                <a:schemeClr val="bg1"/>
              </a:solidFill>
              <a:latin typeface="Times"/>
              <a:ea typeface="맑은 고딕"/>
              <a:cs typeface="Time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3630D-5A16-49CF-A5A6-807145696A8E}"/>
              </a:ext>
            </a:extLst>
          </p:cNvPr>
          <p:cNvSpPr txBox="1"/>
          <p:nvPr/>
        </p:nvSpPr>
        <p:spPr>
          <a:xfrm>
            <a:off x="7322730" y="3353242"/>
            <a:ext cx="16090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err="1">
                <a:latin typeface="Times"/>
                <a:ea typeface="맑은 고딕"/>
                <a:cs typeface="Arial"/>
              </a:rPr>
              <a:t>StarGAN</a:t>
            </a:r>
            <a:endParaRPr lang="ko-KR" altLang="en-US" sz="2400" b="1">
              <a:latin typeface="Times"/>
              <a:ea typeface="맑은 고딕"/>
              <a:cs typeface="Arial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9264D699-D120-40B3-93E0-6E715E422D51}"/>
              </a:ext>
            </a:extLst>
          </p:cNvPr>
          <p:cNvSpPr/>
          <p:nvPr/>
        </p:nvSpPr>
        <p:spPr>
          <a:xfrm>
            <a:off x="8202812" y="2425788"/>
            <a:ext cx="3411276" cy="2330300"/>
          </a:xfrm>
          <a:prstGeom prst="chevron">
            <a:avLst/>
          </a:prstGeom>
          <a:solidFill>
            <a:srgbClr val="ED0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2DF54-2207-4303-9A09-FF4D8900C907}"/>
              </a:ext>
            </a:extLst>
          </p:cNvPr>
          <p:cNvSpPr txBox="1"/>
          <p:nvPr/>
        </p:nvSpPr>
        <p:spPr>
          <a:xfrm>
            <a:off x="9546707" y="3362101"/>
            <a:ext cx="2096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err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StarGAN</a:t>
            </a:r>
            <a:r>
              <a:rPr lang="ko-KR" altLang="en-US" sz="2800" b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 v2</a:t>
            </a: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EBB0831D-324C-4071-BE71-C908AFD8416B}"/>
              </a:ext>
            </a:extLst>
          </p:cNvPr>
          <p:cNvSpPr/>
          <p:nvPr/>
        </p:nvSpPr>
        <p:spPr>
          <a:xfrm>
            <a:off x="6111744" y="2425789"/>
            <a:ext cx="3056857" cy="2330300"/>
          </a:xfrm>
          <a:prstGeom prst="chevron">
            <a:avLst/>
          </a:prstGeom>
          <a:solidFill>
            <a:srgbClr val="FF6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74FA3F-10B1-41D7-A2C5-D97E97AC7770}"/>
              </a:ext>
            </a:extLst>
          </p:cNvPr>
          <p:cNvSpPr txBox="1"/>
          <p:nvPr/>
        </p:nvSpPr>
        <p:spPr>
          <a:xfrm>
            <a:off x="7411335" y="3362100"/>
            <a:ext cx="1476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solidFill>
                  <a:schemeClr val="bg1"/>
                </a:solidFill>
                <a:latin typeface="Times"/>
                <a:ea typeface="맑은 고딕"/>
                <a:cs typeface="Times"/>
              </a:rPr>
              <a:t>StarGAN</a:t>
            </a:r>
            <a:endParaRPr lang="ko-KR" altLang="en-US" sz="2400">
              <a:solidFill>
                <a:schemeClr val="bg1"/>
              </a:solidFill>
              <a:latin typeface="Times"/>
              <a:ea typeface="맑은 고딕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006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893B4B7-A6A0-4C7E-ABF9-A17CA6BA1EDA}"/>
              </a:ext>
            </a:extLst>
          </p:cNvPr>
          <p:cNvGrpSpPr/>
          <p:nvPr/>
        </p:nvGrpSpPr>
        <p:grpSpPr>
          <a:xfrm>
            <a:off x="2218230" y="1664837"/>
            <a:ext cx="7555868" cy="3763942"/>
            <a:chOff x="3006811" y="1768049"/>
            <a:chExt cx="6182496" cy="3081687"/>
          </a:xfrm>
        </p:grpSpPr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0C565170-F875-41FC-99BE-EEFE97C45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1216" y="4658735"/>
              <a:ext cx="2407318" cy="191001"/>
            </a:xfrm>
            <a:prstGeom prst="rect">
              <a:avLst/>
            </a:prstGeom>
          </p:spPr>
        </p:pic>
        <p:pic>
          <p:nvPicPr>
            <p:cNvPr id="8" name="그림 9">
              <a:extLst>
                <a:ext uri="{FF2B5EF4-FFF2-40B4-BE49-F238E27FC236}">
                  <a16:creationId xmlns:a16="http://schemas.microsoft.com/office/drawing/2014/main" id="{E1EFADA6-322E-422E-A4F4-EDAD90F16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6811" y="1768049"/>
              <a:ext cx="6182496" cy="283792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1B023D-BEAE-4546-84E7-84A513A2A97D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ADGAN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31F37-A1ED-4217-9B56-F84141BE18C8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35352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93B93-0208-43A7-8084-063774268E36}"/>
              </a:ext>
            </a:extLst>
          </p:cNvPr>
          <p:cNvSpPr txBox="1"/>
          <p:nvPr/>
        </p:nvSpPr>
        <p:spPr>
          <a:xfrm>
            <a:off x="1341048" y="1059006"/>
            <a:ext cx="93465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ADGAN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4F340-2A61-4EEF-89C6-979734CB2176}"/>
              </a:ext>
            </a:extLst>
          </p:cNvPr>
          <p:cNvSpPr txBox="1"/>
          <p:nvPr/>
        </p:nvSpPr>
        <p:spPr>
          <a:xfrm>
            <a:off x="1950202" y="4437056"/>
            <a:ext cx="8415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ko-KR" altLang="en-US">
              <a:ea typeface="+mn-lt"/>
              <a:cs typeface="+mn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5BA6A-1DC1-4AA1-8047-185ED992A2CB}"/>
              </a:ext>
            </a:extLst>
          </p:cNvPr>
          <p:cNvGrpSpPr/>
          <p:nvPr/>
        </p:nvGrpSpPr>
        <p:grpSpPr>
          <a:xfrm>
            <a:off x="1074615" y="2125283"/>
            <a:ext cx="10284235" cy="3190717"/>
            <a:chOff x="5776685" y="1460632"/>
            <a:chExt cx="5482772" cy="1596308"/>
          </a:xfrm>
        </p:grpSpPr>
        <p:pic>
          <p:nvPicPr>
            <p:cNvPr id="3" name="그림 3" descr="텍스트, 가장이(가) 표시된 사진&#10;&#10;자동 생성된 설명">
              <a:extLst>
                <a:ext uri="{FF2B5EF4-FFF2-40B4-BE49-F238E27FC236}">
                  <a16:creationId xmlns:a16="http://schemas.microsoft.com/office/drawing/2014/main" id="{A0290F9D-A2B1-4CF6-AB10-8AEA2869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685" y="1460632"/>
              <a:ext cx="2743200" cy="798022"/>
            </a:xfrm>
            <a:prstGeom prst="rect">
              <a:avLst/>
            </a:prstGeom>
          </p:spPr>
        </p:pic>
        <p:pic>
          <p:nvPicPr>
            <p:cNvPr id="4" name="그림 4" descr="텍스트, 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F00F8C52-3C1B-4181-800D-7DD08CBC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6686" y="2258917"/>
              <a:ext cx="2743200" cy="798022"/>
            </a:xfrm>
            <a:prstGeom prst="rect">
              <a:avLst/>
            </a:prstGeom>
          </p:spPr>
        </p:pic>
        <p:pic>
          <p:nvPicPr>
            <p:cNvPr id="5" name="그림 6" descr="텍스트, 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1DBB74F4-98EC-49F6-BADF-AC389D4CD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6257" y="2258918"/>
              <a:ext cx="2743200" cy="798022"/>
            </a:xfrm>
            <a:prstGeom prst="rect">
              <a:avLst/>
            </a:prstGeom>
          </p:spPr>
        </p:pic>
        <p:pic>
          <p:nvPicPr>
            <p:cNvPr id="7" name="그림 7" descr="텍스트, 가장이(가) 표시된 사진&#10;&#10;자동 생성된 설명">
              <a:extLst>
                <a:ext uri="{FF2B5EF4-FFF2-40B4-BE49-F238E27FC236}">
                  <a16:creationId xmlns:a16="http://schemas.microsoft.com/office/drawing/2014/main" id="{8B4D2557-FED0-4988-BA1C-E864BCD2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6257" y="1460632"/>
              <a:ext cx="2743200" cy="7980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F1A3BD-0872-42A7-9A12-448F0488F80A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3468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, 다른, 같은이(가) 표시된 사진&#10;&#10;자동 생성된 설명">
            <a:extLst>
              <a:ext uri="{FF2B5EF4-FFF2-40B4-BE49-F238E27FC236}">
                <a16:creationId xmlns:a16="http://schemas.microsoft.com/office/drawing/2014/main" id="{EBAAC0E5-3B2E-4CD4-AAB2-76ED78EE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10" y="1792248"/>
            <a:ext cx="8872615" cy="4266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21E55-1FC3-407E-8085-6FAB2025AB6A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SinGAN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1EF75-04D5-44F2-A8D2-5B9764854AFC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25998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>
            <a:extLst>
              <a:ext uri="{FF2B5EF4-FFF2-40B4-BE49-F238E27FC236}">
                <a16:creationId xmlns:a16="http://schemas.microsoft.com/office/drawing/2014/main" id="{0B7CF567-665C-4B23-815B-37BB77A8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284" y="1754549"/>
            <a:ext cx="3895060" cy="352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93B93-0208-43A7-8084-063774268E36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SinGAN</a:t>
            </a:r>
            <a:endParaRPr lang="ko-KR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0868E25-024A-4AAA-9732-60486781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0" y="2076557"/>
            <a:ext cx="2681177" cy="2983394"/>
          </a:xfrm>
          <a:prstGeom prst="rect">
            <a:avLst/>
          </a:prstGeom>
        </p:spPr>
      </p:pic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DC3AB9E5-402E-4EA1-9EBC-F870858CC319}"/>
              </a:ext>
            </a:extLst>
          </p:cNvPr>
          <p:cNvSpPr/>
          <p:nvPr/>
        </p:nvSpPr>
        <p:spPr>
          <a:xfrm>
            <a:off x="7384310" y="1077577"/>
            <a:ext cx="4899835" cy="4864393"/>
          </a:xfrm>
          <a:prstGeom prst="mathMultiply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4B73EC-5DAC-4378-AE46-6A58D7AEBE24}"/>
              </a:ext>
            </a:extLst>
          </p:cNvPr>
          <p:cNvGrpSpPr/>
          <p:nvPr/>
        </p:nvGrpSpPr>
        <p:grpSpPr>
          <a:xfrm>
            <a:off x="4024423" y="1791640"/>
            <a:ext cx="3487479" cy="3482343"/>
            <a:chOff x="4024423" y="1523910"/>
            <a:chExt cx="3487479" cy="3482343"/>
          </a:xfrm>
        </p:grpSpPr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445AA5D8-DB0D-46AC-93A0-296DB136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4423" y="1523910"/>
              <a:ext cx="3487479" cy="3482343"/>
            </a:xfrm>
            <a:prstGeom prst="rect">
              <a:avLst/>
            </a:prstGeom>
          </p:spPr>
        </p:pic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715DC26F-671E-491A-A9F5-89B51DCE5402}"/>
                </a:ext>
              </a:extLst>
            </p:cNvPr>
            <p:cNvSpPr/>
            <p:nvPr/>
          </p:nvSpPr>
          <p:spPr>
            <a:xfrm>
              <a:off x="4124767" y="1599535"/>
              <a:ext cx="3296091" cy="3287231"/>
            </a:xfrm>
            <a:prstGeom prst="donut">
              <a:avLst/>
            </a:prstGeom>
            <a:solidFill>
              <a:srgbClr val="0026F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C30A1E-CB90-4A80-935A-8B246E9F4100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5884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0FCB4E7D-E87B-4AEE-8420-3F8C74AFC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29" b="-929"/>
          <a:stretch/>
        </p:blipFill>
        <p:spPr>
          <a:xfrm>
            <a:off x="4310743" y="1529428"/>
            <a:ext cx="3580763" cy="4660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0A5F5-5DF9-4DB1-B781-E0E724DF6AB7}"/>
              </a:ext>
            </a:extLst>
          </p:cNvPr>
          <p:cNvSpPr txBox="1"/>
          <p:nvPr/>
        </p:nvSpPr>
        <p:spPr>
          <a:xfrm>
            <a:off x="1341048" y="1059006"/>
            <a:ext cx="21973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StyleGAN, CycleGAN</a:t>
            </a:r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6C7B5-65B0-4B15-883A-034F4BD5B6D4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38823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FE26191C-CB71-4BAF-A932-8F00C115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63" y="2151884"/>
            <a:ext cx="6107052" cy="3118291"/>
          </a:xfrm>
          <a:prstGeom prst="rect">
            <a:avLst/>
          </a:prstGeom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E18C11E7-37AA-4063-9032-076037031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88" r="-277" b="-1179"/>
          <a:stretch/>
        </p:blipFill>
        <p:spPr>
          <a:xfrm>
            <a:off x="947058" y="1714485"/>
            <a:ext cx="3583792" cy="3986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0B7F2E-F776-4F48-8AE2-FB740172258E}"/>
              </a:ext>
            </a:extLst>
          </p:cNvPr>
          <p:cNvSpPr txBox="1"/>
          <p:nvPr/>
        </p:nvSpPr>
        <p:spPr>
          <a:xfrm>
            <a:off x="1341048" y="1059006"/>
            <a:ext cx="21973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StarGAN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5A59A-30B6-4BB7-B9EC-2C6891AA535B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603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>
            <a:extLst>
              <a:ext uri="{FF2B5EF4-FFF2-40B4-BE49-F238E27FC236}">
                <a16:creationId xmlns:a16="http://schemas.microsoft.com/office/drawing/2014/main" id="{F4917C7F-39DF-4671-A764-A41FBFAC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25" y="1260996"/>
            <a:ext cx="6063764" cy="239235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884B7CF-3BDB-47A1-995C-E4AF71A8D092}"/>
              </a:ext>
            </a:extLst>
          </p:cNvPr>
          <p:cNvGrpSpPr/>
          <p:nvPr/>
        </p:nvGrpSpPr>
        <p:grpSpPr>
          <a:xfrm>
            <a:off x="2416033" y="3840124"/>
            <a:ext cx="8858020" cy="2551813"/>
            <a:chOff x="1884405" y="4008473"/>
            <a:chExt cx="8858020" cy="2551813"/>
          </a:xfrm>
        </p:grpSpPr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713B2239-B561-40C3-8ECA-02B2FC9C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4405" y="4055332"/>
              <a:ext cx="8413897" cy="239784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C9A85E-8A69-49A6-9627-4636C49ED095}"/>
                </a:ext>
              </a:extLst>
            </p:cNvPr>
            <p:cNvSpPr/>
            <p:nvPr/>
          </p:nvSpPr>
          <p:spPr>
            <a:xfrm>
              <a:off x="9076659" y="4008473"/>
              <a:ext cx="1665766" cy="255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4CACF3-2B9E-44CD-AA6D-B8BD80BE0897}"/>
              </a:ext>
            </a:extLst>
          </p:cNvPr>
          <p:cNvSpPr txBox="1"/>
          <p:nvPr/>
        </p:nvSpPr>
        <p:spPr>
          <a:xfrm>
            <a:off x="1341048" y="1059006"/>
            <a:ext cx="21973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StarGAN v2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4FA5A-F8C0-4748-BDB3-B12B20C2CFBB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26779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4CACF3-2B9E-44CD-AA6D-B8BD80BE0897}"/>
              </a:ext>
            </a:extLst>
          </p:cNvPr>
          <p:cNvSpPr txBox="1"/>
          <p:nvPr/>
        </p:nvSpPr>
        <p:spPr>
          <a:xfrm>
            <a:off x="1341048" y="1059006"/>
            <a:ext cx="21973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Eval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4FA5A-F8C0-4748-BDB3-B12B20C2CFBB}"/>
              </a:ext>
            </a:extLst>
          </p:cNvPr>
          <p:cNvSpPr txBox="1"/>
          <p:nvPr/>
        </p:nvSpPr>
        <p:spPr>
          <a:xfrm>
            <a:off x="843933" y="651432"/>
            <a:ext cx="30581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2A9AE6E-BA83-4CB6-92E5-5D8FEC5B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1" y="1709782"/>
            <a:ext cx="8210883" cy="45079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C9F645-E7A7-4709-B4D8-13115E8C9FDA}"/>
              </a:ext>
            </a:extLst>
          </p:cNvPr>
          <p:cNvSpPr/>
          <p:nvPr/>
        </p:nvSpPr>
        <p:spPr>
          <a:xfrm>
            <a:off x="2068881" y="3431086"/>
            <a:ext cx="8047972" cy="678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35352" y="5364641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35352" y="5913207"/>
            <a:ext cx="154800" cy="154800"/>
          </a:xfrm>
          <a:prstGeom prst="ellipse">
            <a:avLst/>
          </a:prstGeom>
          <a:solidFill>
            <a:srgbClr val="EB3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6091586" y="1213748"/>
            <a:ext cx="21166" cy="185544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112752" y="554998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3809" y="3625022"/>
            <a:ext cx="1403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929292"/>
                </a:solidFill>
                <a:latin typeface="Malgun Gothic"/>
                <a:ea typeface="Malgun Gothic"/>
                <a:cs typeface="+mn-lt"/>
              </a:rPr>
              <a:t>아이디어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3809" y="4160243"/>
            <a:ext cx="20702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929292"/>
                </a:solidFill>
                <a:latin typeface="Malgun Gothic"/>
                <a:ea typeface="Malgun Gothic"/>
                <a:cs typeface="+mn-lt"/>
              </a:rPr>
              <a:t>모델 </a:t>
            </a:r>
            <a:r>
              <a:rPr lang="en-US" altLang="ko-KR">
                <a:solidFill>
                  <a:srgbClr val="929292"/>
                </a:solidFill>
                <a:latin typeface="Malgun Gothic"/>
                <a:ea typeface="+mn-lt"/>
                <a:cs typeface="+mn-lt"/>
              </a:rPr>
              <a:t>&amp;</a:t>
            </a:r>
            <a:r>
              <a:rPr lang="ko-KR" altLang="en-US">
                <a:solidFill>
                  <a:srgbClr val="929292"/>
                </a:solidFill>
                <a:latin typeface="Malgun Gothic"/>
                <a:ea typeface="Malgun Gothic"/>
                <a:cs typeface="+mn-lt"/>
              </a:rPr>
              <a:t> 데이터셋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3809" y="4706047"/>
            <a:ext cx="12447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>
                <a:solidFill>
                  <a:srgbClr val="929292"/>
                </a:solidFill>
                <a:latin typeface="Malgun Gothic"/>
                <a:ea typeface="Malgun Gothic"/>
                <a:cs typeface="+mn-lt"/>
              </a:rPr>
              <a:t>프로젝트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3809" y="5251766"/>
            <a:ext cx="1403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929292"/>
                </a:solidFill>
                <a:ea typeface="+mn-lt"/>
                <a:cs typeface="+mn-lt"/>
              </a:rPr>
              <a:t>시연 영상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43809" y="5815905"/>
            <a:ext cx="13182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929292"/>
                </a:solidFill>
                <a:latin typeface="Malgun Gothic"/>
                <a:ea typeface="Malgun Gothic"/>
              </a:rPr>
              <a:t>자체 평가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62184" y="1323134"/>
            <a:ext cx="2111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CA4E9-40F4-4C01-BCE1-61437112B173}"/>
              </a:ext>
            </a:extLst>
          </p:cNvPr>
          <p:cNvSpPr txBox="1"/>
          <p:nvPr/>
        </p:nvSpPr>
        <p:spPr>
          <a:xfrm>
            <a:off x="6343808" y="3064105"/>
            <a:ext cx="12447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>
                <a:solidFill>
                  <a:srgbClr val="929292"/>
                </a:solidFill>
                <a:ea typeface="+mn-lt"/>
                <a:cs typeface="+mn-lt"/>
              </a:rPr>
              <a:t>팀 소개</a:t>
            </a:r>
            <a:endParaRPr lang="ko-K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4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  <a:ea typeface="맑은 고딕"/>
              </a:rPr>
              <a:t>004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프로젝트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4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1991959" cy="4722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04.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프로젝트</a:t>
            </a:r>
            <a:endParaRPr lang="en-US" sz="2400">
              <a:latin typeface="Arciform"/>
              <a:ea typeface="나눔고딕"/>
              <a:cs typeface="Open Sans Semibold"/>
            </a:endParaRPr>
          </a:p>
        </p:txBody>
      </p:sp>
      <p:pic>
        <p:nvPicPr>
          <p:cNvPr id="10" name="그림 10" descr="텍스트, 스크린샷, 주차장이(가) 표시된 사진&#10;&#10;자동 생성된 설명">
            <a:extLst>
              <a:ext uri="{FF2B5EF4-FFF2-40B4-BE49-F238E27FC236}">
                <a16:creationId xmlns:a16="http://schemas.microsoft.com/office/drawing/2014/main" id="{2F242294-0919-49EF-9D17-322D7054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119" y="963540"/>
            <a:ext cx="3721566" cy="5466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398BD-33E3-48FF-8B2D-B506F452130F}"/>
              </a:ext>
            </a:extLst>
          </p:cNvPr>
          <p:cNvSpPr txBox="1"/>
          <p:nvPr/>
        </p:nvSpPr>
        <p:spPr>
          <a:xfrm>
            <a:off x="1351632" y="1039070"/>
            <a:ext cx="1565421" cy="34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2204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878D8086-89B5-4F4B-A6D1-F95B041D0666}"/>
              </a:ext>
            </a:extLst>
          </p:cNvPr>
          <p:cNvSpPr/>
          <p:nvPr/>
        </p:nvSpPr>
        <p:spPr>
          <a:xfrm rot="10800000">
            <a:off x="1510929" y="3185556"/>
            <a:ext cx="8984510" cy="2950536"/>
          </a:xfrm>
          <a:prstGeom prst="round2SameRect">
            <a:avLst/>
          </a:prstGeom>
          <a:noFill/>
          <a:ln w="57150">
            <a:solidFill>
              <a:srgbClr val="FF6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21F38F0-DCD2-4AD5-9C22-7F1D60A9019C}"/>
              </a:ext>
            </a:extLst>
          </p:cNvPr>
          <p:cNvCxnSpPr>
            <a:cxnSpLocks/>
          </p:cNvCxnSpPr>
          <p:nvPr/>
        </p:nvCxnSpPr>
        <p:spPr>
          <a:xfrm>
            <a:off x="8239032" y="2755034"/>
            <a:ext cx="35441" cy="3393557"/>
          </a:xfrm>
          <a:prstGeom prst="straightConnector1">
            <a:avLst/>
          </a:prstGeom>
          <a:ln w="28575">
            <a:solidFill>
              <a:srgbClr val="CF007C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B7C2CC9-03CC-43F7-B405-5E8101A99D60}"/>
              </a:ext>
            </a:extLst>
          </p:cNvPr>
          <p:cNvCxnSpPr/>
          <p:nvPr/>
        </p:nvCxnSpPr>
        <p:spPr>
          <a:xfrm>
            <a:off x="3720194" y="2914521"/>
            <a:ext cx="17720" cy="3269510"/>
          </a:xfrm>
          <a:prstGeom prst="straightConnector1">
            <a:avLst/>
          </a:prstGeom>
          <a:ln w="28575">
            <a:solidFill>
              <a:srgbClr val="FF6EC5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09BBD824-CECA-43E4-9159-8612EB03B771}"/>
              </a:ext>
            </a:extLst>
          </p:cNvPr>
          <p:cNvSpPr/>
          <p:nvPr/>
        </p:nvSpPr>
        <p:spPr>
          <a:xfrm>
            <a:off x="5319866" y="1619225"/>
            <a:ext cx="1382231" cy="1382231"/>
          </a:xfrm>
          <a:prstGeom prst="ellipse">
            <a:avLst/>
          </a:prstGeom>
          <a:solidFill>
            <a:srgbClr val="E64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8FB13D5-5251-4D58-857C-266A7F01D332}"/>
              </a:ext>
            </a:extLst>
          </p:cNvPr>
          <p:cNvSpPr/>
          <p:nvPr/>
        </p:nvSpPr>
        <p:spPr>
          <a:xfrm>
            <a:off x="8706114" y="1609700"/>
            <a:ext cx="1382231" cy="1382231"/>
          </a:xfrm>
          <a:prstGeom prst="ellipse">
            <a:avLst/>
          </a:prstGeom>
          <a:solidFill>
            <a:srgbClr val="D94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BB7B1E2-CF64-4AA0-9969-AFAF2EB9A4D7}"/>
              </a:ext>
            </a:extLst>
          </p:cNvPr>
          <p:cNvSpPr/>
          <p:nvPr/>
        </p:nvSpPr>
        <p:spPr>
          <a:xfrm>
            <a:off x="1896847" y="1619225"/>
            <a:ext cx="1382231" cy="1382231"/>
          </a:xfrm>
          <a:prstGeom prst="ellipse">
            <a:avLst/>
          </a:prstGeom>
          <a:solidFill>
            <a:srgbClr val="FF5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47CEFE-63F1-4F68-891A-ABF5EB9B6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54" r="-1053" b="15789"/>
          <a:stretch/>
        </p:blipFill>
        <p:spPr>
          <a:xfrm>
            <a:off x="4575784" y="4841901"/>
            <a:ext cx="1113640" cy="66372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1D5B1F6-C837-486F-B0E4-5FCAFCE112E7}"/>
              </a:ext>
            </a:extLst>
          </p:cNvPr>
          <p:cNvSpPr/>
          <p:nvPr/>
        </p:nvSpPr>
        <p:spPr>
          <a:xfrm>
            <a:off x="3354738" y="4039158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E9F6FCF-F91B-40C2-8E9C-10B5E08FCBF1}"/>
              </a:ext>
            </a:extLst>
          </p:cNvPr>
          <p:cNvSpPr txBox="1"/>
          <p:nvPr/>
        </p:nvSpPr>
        <p:spPr>
          <a:xfrm>
            <a:off x="3470698" y="3985391"/>
            <a:ext cx="89934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latin typeface="Arial Black"/>
                <a:ea typeface="맑은 고딕"/>
              </a:rPr>
              <a:t>Upload</a:t>
            </a:r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B9F1B55-49E6-42A7-9D58-03C82A6B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896" y="4911759"/>
            <a:ext cx="1670051" cy="41456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C0EA717-383F-4352-8EA8-A671B2320410}"/>
              </a:ext>
            </a:extLst>
          </p:cNvPr>
          <p:cNvCxnSpPr/>
          <p:nvPr/>
        </p:nvCxnSpPr>
        <p:spPr>
          <a:xfrm flipV="1">
            <a:off x="3065702" y="4309726"/>
            <a:ext cx="1422399" cy="10886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D211925-FD82-434A-AC7D-5830FA45CB3C}"/>
              </a:ext>
            </a:extLst>
          </p:cNvPr>
          <p:cNvSpPr/>
          <p:nvPr/>
        </p:nvSpPr>
        <p:spPr>
          <a:xfrm>
            <a:off x="7660860" y="3792741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3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2AA3EF8-61CB-4A78-A279-1B876EF5AF4F}"/>
              </a:ext>
            </a:extLst>
          </p:cNvPr>
          <p:cNvSpPr/>
          <p:nvPr/>
        </p:nvSpPr>
        <p:spPr>
          <a:xfrm>
            <a:off x="7583297" y="5371686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4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C34F59-1207-41C4-9A45-0E1FEAF85F72}"/>
              </a:ext>
            </a:extLst>
          </p:cNvPr>
          <p:cNvCxnSpPr>
            <a:cxnSpLocks/>
          </p:cNvCxnSpPr>
          <p:nvPr/>
        </p:nvCxnSpPr>
        <p:spPr>
          <a:xfrm flipH="1">
            <a:off x="3047557" y="5137040"/>
            <a:ext cx="1416954" cy="7256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>
            <a:extLst>
              <a:ext uri="{FF2B5EF4-FFF2-40B4-BE49-F238E27FC236}">
                <a16:creationId xmlns:a16="http://schemas.microsoft.com/office/drawing/2014/main" id="{DC2E3DA3-3066-4AD8-AA2A-3476361EB6F6}"/>
              </a:ext>
            </a:extLst>
          </p:cNvPr>
          <p:cNvSpPr txBox="1"/>
          <p:nvPr/>
        </p:nvSpPr>
        <p:spPr>
          <a:xfrm>
            <a:off x="3436384" y="4847176"/>
            <a:ext cx="82755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latin typeface="Arial Black"/>
                <a:ea typeface="맑은 고딕"/>
              </a:rPr>
              <a:t>Show</a:t>
            </a:r>
            <a:endParaRPr lang="ko-KR"/>
          </a:p>
        </p:txBody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24D89E91-FA1A-4B65-92F8-FDBEA96BCFDA}"/>
              </a:ext>
            </a:extLst>
          </p:cNvPr>
          <p:cNvSpPr txBox="1"/>
          <p:nvPr/>
        </p:nvSpPr>
        <p:spPr>
          <a:xfrm>
            <a:off x="7796933" y="3766188"/>
            <a:ext cx="98177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 Black"/>
                <a:ea typeface="맑은 고딕"/>
              </a:rPr>
              <a:t>배경 제거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5F345742-7031-4B73-A1C3-D9EF3FE53CEE}"/>
              </a:ext>
            </a:extLst>
          </p:cNvPr>
          <p:cNvSpPr txBox="1"/>
          <p:nvPr/>
        </p:nvSpPr>
        <p:spPr>
          <a:xfrm>
            <a:off x="7739328" y="5328744"/>
            <a:ext cx="117227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 Black"/>
                <a:ea typeface="맑은 고딕"/>
              </a:rPr>
              <a:t>이미지 생성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D204D10-1987-4039-A9DF-3EAE72779F34}"/>
              </a:ext>
            </a:extLst>
          </p:cNvPr>
          <p:cNvCxnSpPr/>
          <p:nvPr/>
        </p:nvCxnSpPr>
        <p:spPr>
          <a:xfrm flipV="1">
            <a:off x="5827554" y="4680778"/>
            <a:ext cx="779350" cy="247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F686F589-0BDC-4807-807E-7433C471A2C5}"/>
              </a:ext>
            </a:extLst>
          </p:cNvPr>
          <p:cNvSpPr/>
          <p:nvPr/>
        </p:nvSpPr>
        <p:spPr>
          <a:xfrm>
            <a:off x="6137569" y="4736749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5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A0D34E1-1AD5-494C-8F2B-5DC882B38D35}"/>
              </a:ext>
            </a:extLst>
          </p:cNvPr>
          <p:cNvSpPr/>
          <p:nvPr/>
        </p:nvSpPr>
        <p:spPr>
          <a:xfrm>
            <a:off x="3291237" y="4910014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6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49FA9A2-7336-40B1-AAD9-3AE6F91DFC13}"/>
              </a:ext>
            </a:extLst>
          </p:cNvPr>
          <p:cNvSpPr/>
          <p:nvPr/>
        </p:nvSpPr>
        <p:spPr>
          <a:xfrm>
            <a:off x="6137569" y="4420156"/>
            <a:ext cx="178995" cy="188289"/>
          </a:xfrm>
          <a:prstGeom prst="ellipse">
            <a:avLst/>
          </a:prstGeom>
          <a:solidFill>
            <a:srgbClr val="D3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2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7EEAB9B-8C9C-4169-A07B-13E0F475B8FB}"/>
              </a:ext>
            </a:extLst>
          </p:cNvPr>
          <p:cNvCxnSpPr>
            <a:cxnSpLocks/>
          </p:cNvCxnSpPr>
          <p:nvPr/>
        </p:nvCxnSpPr>
        <p:spPr>
          <a:xfrm flipV="1">
            <a:off x="7916109" y="4172166"/>
            <a:ext cx="660399" cy="1812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93EC75-C703-457F-911D-781DCDC5DE33}"/>
              </a:ext>
            </a:extLst>
          </p:cNvPr>
          <p:cNvCxnSpPr>
            <a:cxnSpLocks/>
          </p:cNvCxnSpPr>
          <p:nvPr/>
        </p:nvCxnSpPr>
        <p:spPr>
          <a:xfrm flipV="1">
            <a:off x="7932890" y="5129116"/>
            <a:ext cx="660399" cy="1812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2">
            <a:extLst>
              <a:ext uri="{FF2B5EF4-FFF2-40B4-BE49-F238E27FC236}">
                <a16:creationId xmlns:a16="http://schemas.microsoft.com/office/drawing/2014/main" id="{0926CE0B-3C94-4DA1-92CE-0D10CDF4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172" y="4167808"/>
            <a:ext cx="790946" cy="869363"/>
          </a:xfrm>
          <a:prstGeom prst="rect">
            <a:avLst/>
          </a:prstGeom>
        </p:spPr>
      </p:pic>
      <p:pic>
        <p:nvPicPr>
          <p:cNvPr id="6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CC14CD5-C520-4EA6-9C8D-78ACA806E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8412" y="3889926"/>
            <a:ext cx="1300495" cy="490871"/>
          </a:xfrm>
          <a:prstGeom prst="rect">
            <a:avLst/>
          </a:prstGeom>
        </p:spPr>
      </p:pic>
      <p:pic>
        <p:nvPicPr>
          <p:cNvPr id="15" name="그림 16">
            <a:extLst>
              <a:ext uri="{FF2B5EF4-FFF2-40B4-BE49-F238E27FC236}">
                <a16:creationId xmlns:a16="http://schemas.microsoft.com/office/drawing/2014/main" id="{0CEADF50-4E96-43FA-9892-E559B4939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578" y="3793769"/>
            <a:ext cx="984176" cy="8813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6EBFBA-2A0B-47E7-B5B4-DB08B6EDE891}"/>
              </a:ext>
            </a:extLst>
          </p:cNvPr>
          <p:cNvSpPr/>
          <p:nvPr/>
        </p:nvSpPr>
        <p:spPr>
          <a:xfrm>
            <a:off x="1481734" y="2620457"/>
            <a:ext cx="2298182" cy="575930"/>
          </a:xfrm>
          <a:prstGeom prst="rect">
            <a:avLst/>
          </a:prstGeom>
          <a:solidFill>
            <a:srgbClr val="FF5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Client</a:t>
            </a:r>
            <a:endParaRPr lang="ko-KR" altLang="en-US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2D70CF-872C-4C50-B396-CEA521D7EF7E}"/>
              </a:ext>
            </a:extLst>
          </p:cNvPr>
          <p:cNvSpPr/>
          <p:nvPr/>
        </p:nvSpPr>
        <p:spPr>
          <a:xfrm>
            <a:off x="3733843" y="2620455"/>
            <a:ext cx="4554277" cy="584791"/>
          </a:xfrm>
          <a:prstGeom prst="rect">
            <a:avLst/>
          </a:prstGeom>
          <a:solidFill>
            <a:srgbClr val="E64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Web</a:t>
            </a:r>
            <a:endParaRPr lang="ko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096F23-FE71-437C-86AD-E64E1C57051E}"/>
              </a:ext>
            </a:extLst>
          </p:cNvPr>
          <p:cNvSpPr/>
          <p:nvPr/>
        </p:nvSpPr>
        <p:spPr>
          <a:xfrm>
            <a:off x="8259103" y="2620456"/>
            <a:ext cx="2277137" cy="575930"/>
          </a:xfrm>
          <a:prstGeom prst="rect">
            <a:avLst/>
          </a:prstGeom>
          <a:solidFill>
            <a:srgbClr val="D94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Model</a:t>
            </a:r>
          </a:p>
        </p:txBody>
      </p:sp>
      <p:pic>
        <p:nvPicPr>
          <p:cNvPr id="36" name="그래픽 36">
            <a:extLst>
              <a:ext uri="{FF2B5EF4-FFF2-40B4-BE49-F238E27FC236}">
                <a16:creationId xmlns:a16="http://schemas.microsoft.com/office/drawing/2014/main" id="{60E89501-14E5-4141-829D-4470BE45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4119" y="4185881"/>
            <a:ext cx="933450" cy="933450"/>
          </a:xfrm>
          <a:prstGeom prst="rect">
            <a:avLst/>
          </a:prstGeom>
        </p:spPr>
      </p:pic>
      <p:pic>
        <p:nvPicPr>
          <p:cNvPr id="4" name="그림 26">
            <a:extLst>
              <a:ext uri="{FF2B5EF4-FFF2-40B4-BE49-F238E27FC236}">
                <a16:creationId xmlns:a16="http://schemas.microsoft.com/office/drawing/2014/main" id="{9E2D3019-D013-4924-8B39-EAD062FE0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0798" y="1866694"/>
            <a:ext cx="750278" cy="760046"/>
          </a:xfrm>
          <a:prstGeom prst="rect">
            <a:avLst/>
          </a:prstGeom>
        </p:spPr>
      </p:pic>
      <p:pic>
        <p:nvPicPr>
          <p:cNvPr id="27" name="그림 34">
            <a:extLst>
              <a:ext uri="{FF2B5EF4-FFF2-40B4-BE49-F238E27FC236}">
                <a16:creationId xmlns:a16="http://schemas.microsoft.com/office/drawing/2014/main" id="{66587155-271B-4646-96A3-AE223F3F43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996" y="1866693"/>
            <a:ext cx="763682" cy="753003"/>
          </a:xfrm>
          <a:prstGeom prst="rect">
            <a:avLst/>
          </a:prstGeom>
        </p:spPr>
      </p:pic>
      <p:pic>
        <p:nvPicPr>
          <p:cNvPr id="35" name="그림 36">
            <a:extLst>
              <a:ext uri="{FF2B5EF4-FFF2-40B4-BE49-F238E27FC236}">
                <a16:creationId xmlns:a16="http://schemas.microsoft.com/office/drawing/2014/main" id="{A2E7C131-9BA6-4C97-978F-574DAEB19A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255" r="13373" b="1009"/>
          <a:stretch/>
        </p:blipFill>
        <p:spPr>
          <a:xfrm>
            <a:off x="2327877" y="1919857"/>
            <a:ext cx="550416" cy="6364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90D04E-2FC6-4301-96BE-07912AE3065F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04.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프로젝트</a:t>
            </a:r>
            <a:endParaRPr lang="en-US" sz="2400">
              <a:latin typeface="Arciform"/>
              <a:ea typeface="나눔고딕"/>
              <a:cs typeface="Open Sans Semi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42CE1E-801E-4475-82EF-3FDF02A94842}"/>
              </a:ext>
            </a:extLst>
          </p:cNvPr>
          <p:cNvSpPr txBox="1"/>
          <p:nvPr/>
        </p:nvSpPr>
        <p:spPr>
          <a:xfrm>
            <a:off x="1351632" y="1039070"/>
            <a:ext cx="1565421" cy="34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시나리오</a:t>
            </a:r>
          </a:p>
        </p:txBody>
      </p:sp>
      <p:pic>
        <p:nvPicPr>
          <p:cNvPr id="8" name="그림 11">
            <a:extLst>
              <a:ext uri="{FF2B5EF4-FFF2-40B4-BE49-F238E27FC236}">
                <a16:creationId xmlns:a16="http://schemas.microsoft.com/office/drawing/2014/main" id="{9C9A7E41-CA74-425E-B001-2056340D4D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2889" y="673768"/>
            <a:ext cx="3017874" cy="6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04.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프로젝트</a:t>
            </a:r>
            <a:endParaRPr lang="en-US" sz="2400">
              <a:latin typeface="Arciform"/>
              <a:ea typeface="나눔고딕"/>
              <a:cs typeface="Open Sans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AC662-376D-44F7-8DC7-26539C7C1325}"/>
              </a:ext>
            </a:extLst>
          </p:cNvPr>
          <p:cNvSpPr txBox="1"/>
          <p:nvPr/>
        </p:nvSpPr>
        <p:spPr>
          <a:xfrm>
            <a:off x="1341048" y="1017903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웹</a:t>
            </a: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FFDE951A-DCE1-4947-85C3-56594F770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4" t="8197" r="33855" b="180"/>
          <a:stretch/>
        </p:blipFill>
        <p:spPr>
          <a:xfrm>
            <a:off x="6724612" y="711286"/>
            <a:ext cx="3812378" cy="5795543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5946ED-5370-4915-8D69-4F52280E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64" y="1447800"/>
            <a:ext cx="3304048" cy="5057775"/>
          </a:xfrm>
          <a:prstGeom prst="rect">
            <a:avLst/>
          </a:prstGeom>
        </p:spPr>
      </p:pic>
      <p:pic>
        <p:nvPicPr>
          <p:cNvPr id="5" name="그림 22">
            <a:extLst>
              <a:ext uri="{FF2B5EF4-FFF2-40B4-BE49-F238E27FC236}">
                <a16:creationId xmlns:a16="http://schemas.microsoft.com/office/drawing/2014/main" id="{D766FF86-DD0D-4242-A19A-00640F97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0000">
            <a:off x="3752958" y="3592191"/>
            <a:ext cx="762000" cy="762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2BC3442-7091-486F-960E-85939DBBB0D6}"/>
              </a:ext>
            </a:extLst>
          </p:cNvPr>
          <p:cNvSpPr/>
          <p:nvPr/>
        </p:nvSpPr>
        <p:spPr>
          <a:xfrm>
            <a:off x="5530595" y="3424808"/>
            <a:ext cx="847725" cy="762000"/>
          </a:xfrm>
          <a:prstGeom prst="rightArrow">
            <a:avLst/>
          </a:prstGeom>
          <a:solidFill>
            <a:srgbClr val="E64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22">
            <a:extLst>
              <a:ext uri="{FF2B5EF4-FFF2-40B4-BE49-F238E27FC236}">
                <a16:creationId xmlns:a16="http://schemas.microsoft.com/office/drawing/2014/main" id="{D0308DA1-80E0-42E7-AFB3-894E234A3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20000">
            <a:off x="8124637" y="6167060"/>
            <a:ext cx="5619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04.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프로젝트</a:t>
            </a:r>
            <a:endParaRPr lang="en-US" sz="2400">
              <a:latin typeface="Arciform"/>
              <a:ea typeface="나눔고딕"/>
              <a:cs typeface="Open Sans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35305-457C-4DCD-935E-933AC2A59FB6}"/>
              </a:ext>
            </a:extLst>
          </p:cNvPr>
          <p:cNvSpPr txBox="1"/>
          <p:nvPr/>
        </p:nvSpPr>
        <p:spPr>
          <a:xfrm>
            <a:off x="1341048" y="1017903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웹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FDDFDA7-3BC1-4BD8-8323-5F5868CD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7" y="1353879"/>
            <a:ext cx="2787180" cy="5116030"/>
          </a:xfrm>
          <a:prstGeom prst="rect">
            <a:avLst/>
          </a:prstGeom>
        </p:spPr>
      </p:pic>
      <p:pic>
        <p:nvPicPr>
          <p:cNvPr id="17" name="그림 17" descr="텍스트, 스크린샷, 벡터그래픽이(가) 표시된 사진&#10;&#10;자동 생성된 설명">
            <a:extLst>
              <a:ext uri="{FF2B5EF4-FFF2-40B4-BE49-F238E27FC236}">
                <a16:creationId xmlns:a16="http://schemas.microsoft.com/office/drawing/2014/main" id="{02F34C51-6CF4-4D85-AB42-1884A3AB7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49" y="1380462"/>
            <a:ext cx="2778584" cy="5116031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D4F2858-8311-44E1-BF22-F39F31782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40" y="1353879"/>
            <a:ext cx="2824361" cy="5116031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6367D21D-6B8F-442E-974A-C838E15C5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1428858" y="5582916"/>
            <a:ext cx="762000" cy="76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0CF0A9-C65B-4B56-BED6-54C62BB97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5686533" y="5535290"/>
            <a:ext cx="762000" cy="762000"/>
          </a:xfrm>
          <a:prstGeom prst="rect">
            <a:avLst/>
          </a:prstGeom>
        </p:spPr>
      </p:pic>
      <p:pic>
        <p:nvPicPr>
          <p:cNvPr id="24" name="그림 22">
            <a:extLst>
              <a:ext uri="{FF2B5EF4-FFF2-40B4-BE49-F238E27FC236}">
                <a16:creationId xmlns:a16="http://schemas.microsoft.com/office/drawing/2014/main" id="{7EA25184-749C-45E7-BB7A-7E10B0149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9896583" y="549719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  <a:ea typeface="맑은 고딕"/>
              </a:rPr>
              <a:t>005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8742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시연 영상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1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0319" y="1"/>
            <a:ext cx="12192000" cy="6781800"/>
          </a:xfrm>
          <a:prstGeom prst="rect">
            <a:avLst/>
          </a:prstGeom>
          <a:solidFill>
            <a:srgbClr val="F59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021-09-16_19-28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6088" y="0"/>
            <a:ext cx="3659187" cy="6781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33750" y="0"/>
            <a:ext cx="1066800" cy="6781800"/>
          </a:xfrm>
          <a:prstGeom prst="rect">
            <a:avLst/>
          </a:prstGeom>
          <a:solidFill>
            <a:srgbClr val="F59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866063" y="0"/>
            <a:ext cx="1066800" cy="6781800"/>
          </a:xfrm>
          <a:prstGeom prst="rect">
            <a:avLst/>
          </a:prstGeom>
          <a:solidFill>
            <a:srgbClr val="F59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  <a:ea typeface="맑은 고딕"/>
              </a:rPr>
              <a:t>006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8742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자체 평가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8B80CC7-C32E-43D1-813F-3CD3C0481AF3}"/>
              </a:ext>
            </a:extLst>
          </p:cNvPr>
          <p:cNvSpPr/>
          <p:nvPr/>
        </p:nvSpPr>
        <p:spPr>
          <a:xfrm>
            <a:off x="8479124" y="1646263"/>
            <a:ext cx="2571750" cy="2571750"/>
          </a:xfrm>
          <a:prstGeom prst="ellipse">
            <a:avLst/>
          </a:prstGeom>
          <a:noFill/>
          <a:ln w="57150">
            <a:solidFill>
              <a:srgbClr val="ED0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2">
            <a:extLst>
              <a:ext uri="{FF2B5EF4-FFF2-40B4-BE49-F238E27FC236}">
                <a16:creationId xmlns:a16="http://schemas.microsoft.com/office/drawing/2014/main" id="{8FA2A651-7893-4CF8-9E82-EFCBECCA8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2228" y="2334540"/>
            <a:ext cx="1314450" cy="13239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9FE8C4A-EBD4-45E1-B85D-895DE836ED57}"/>
              </a:ext>
            </a:extLst>
          </p:cNvPr>
          <p:cNvSpPr/>
          <p:nvPr/>
        </p:nvSpPr>
        <p:spPr>
          <a:xfrm>
            <a:off x="1122233" y="1727772"/>
            <a:ext cx="2571750" cy="2571750"/>
          </a:xfrm>
          <a:prstGeom prst="ellipse">
            <a:avLst/>
          </a:prstGeom>
          <a:noFill/>
          <a:ln w="57150">
            <a:solidFill>
              <a:srgbClr val="FF6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4">
            <a:extLst>
              <a:ext uri="{FF2B5EF4-FFF2-40B4-BE49-F238E27FC236}">
                <a16:creationId xmlns:a16="http://schemas.microsoft.com/office/drawing/2014/main" id="{2FA86645-F895-475D-89DB-8A5ECF1EF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2049" y="2046313"/>
            <a:ext cx="1543050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D4F37-5285-4250-901E-AB0A335E0F9C}"/>
              </a:ext>
            </a:extLst>
          </p:cNvPr>
          <p:cNvSpPr txBox="1"/>
          <p:nvPr/>
        </p:nvSpPr>
        <p:spPr>
          <a:xfrm>
            <a:off x="1002737" y="5155069"/>
            <a:ext cx="3130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많은 인력 자원 소요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latin typeface="Malgun Gothic"/>
                <a:ea typeface="Malgun Gothic"/>
              </a:rPr>
              <a:t>Bounding</a:t>
            </a:r>
            <a:r>
              <a:rPr lang="ko-KR" altLang="en-US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box의</a:t>
            </a:r>
            <a:r>
              <a:rPr lang="ko-KR" altLang="en-US">
                <a:latin typeface="Malgun Gothic"/>
                <a:ea typeface="Malgun Gothic"/>
              </a:rPr>
              <a:t> 한계</a:t>
            </a:r>
            <a:endParaRPr lang="ko-KR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6C9C43-BA27-4809-A190-3516553DDFE9}"/>
              </a:ext>
            </a:extLst>
          </p:cNvPr>
          <p:cNvSpPr/>
          <p:nvPr/>
        </p:nvSpPr>
        <p:spPr>
          <a:xfrm>
            <a:off x="4836670" y="1658130"/>
            <a:ext cx="2571750" cy="2571750"/>
          </a:xfrm>
          <a:prstGeom prst="ellipse">
            <a:avLst/>
          </a:prstGeom>
          <a:noFill/>
          <a:ln w="57150">
            <a:solidFill>
              <a:srgbClr val="FF6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C5E0F-060A-4C26-8353-7632154F2D34}"/>
              </a:ext>
            </a:extLst>
          </p:cNvPr>
          <p:cNvSpPr txBox="1"/>
          <p:nvPr/>
        </p:nvSpPr>
        <p:spPr>
          <a:xfrm>
            <a:off x="1879392" y="4421629"/>
            <a:ext cx="13430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latin typeface="Segoe UI"/>
                <a:ea typeface="Malgun Gothic"/>
                <a:cs typeface="Segoe UI"/>
              </a:rPr>
              <a:t>Dataset</a:t>
            </a:r>
            <a:endParaRPr lang="ko-KR" altLang="en-US" sz="2000" b="1">
              <a:latin typeface="Segoe UI"/>
              <a:ea typeface="Malgun Gothic"/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3F385-1853-459D-BE73-207321EEFE36}"/>
              </a:ext>
            </a:extLst>
          </p:cNvPr>
          <p:cNvSpPr txBox="1"/>
          <p:nvPr/>
        </p:nvSpPr>
        <p:spPr>
          <a:xfrm>
            <a:off x="9198808" y="4418037"/>
            <a:ext cx="14573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latin typeface="Segoe UI"/>
                <a:ea typeface="Malgun Gothic"/>
                <a:cs typeface="Segoe UI"/>
              </a:rPr>
              <a:t>Upgrade</a:t>
            </a:r>
            <a:endParaRPr lang="ko-KR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D2429-22B9-4CC5-9E2E-EDABC6B9EF14}"/>
              </a:ext>
            </a:extLst>
          </p:cNvPr>
          <p:cNvSpPr txBox="1"/>
          <p:nvPr/>
        </p:nvSpPr>
        <p:spPr>
          <a:xfrm>
            <a:off x="5640362" y="4410854"/>
            <a:ext cx="13430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ea typeface="+mn-lt"/>
                <a:cs typeface="+mn-lt"/>
              </a:rPr>
              <a:t>Quality</a:t>
            </a:r>
            <a:endParaRPr 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2CDF7-8882-43C6-8FC1-55FF8FB2EC3C}"/>
              </a:ext>
            </a:extLst>
          </p:cNvPr>
          <p:cNvSpPr txBox="1"/>
          <p:nvPr/>
        </p:nvSpPr>
        <p:spPr>
          <a:xfrm>
            <a:off x="4962512" y="5132806"/>
            <a:ext cx="2686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낮은 해상도 이미지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Malgun Gothic"/>
                <a:ea typeface="Malgun Gothic"/>
              </a:rPr>
              <a:t>랜덤 노이즈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53CEF-4656-4C7E-A7F3-C5CF7260001D}"/>
              </a:ext>
            </a:extLst>
          </p:cNvPr>
          <p:cNvSpPr txBox="1"/>
          <p:nvPr/>
        </p:nvSpPr>
        <p:spPr>
          <a:xfrm>
            <a:off x="8583919" y="5082645"/>
            <a:ext cx="26887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UI 상의 제한사항</a:t>
            </a:r>
            <a:endParaRPr lang="ko-KR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적은 컨텐츠 수</a:t>
            </a:r>
            <a:endParaRPr lang="ko-KR"/>
          </a:p>
        </p:txBody>
      </p:sp>
      <p:pic>
        <p:nvPicPr>
          <p:cNvPr id="7" name="그림 14">
            <a:extLst>
              <a:ext uri="{FF2B5EF4-FFF2-40B4-BE49-F238E27FC236}">
                <a16:creationId xmlns:a16="http://schemas.microsoft.com/office/drawing/2014/main" id="{05E9E55C-9797-4206-B93B-3D48A9FBD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171" y="2277255"/>
            <a:ext cx="1419225" cy="1419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11499-D65D-4D4F-896A-B211958EDBE9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06.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자체평가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A17CC-B403-4BF7-B505-22F7320CE238}"/>
              </a:ext>
            </a:extLst>
          </p:cNvPr>
          <p:cNvSpPr txBox="1"/>
          <p:nvPr/>
        </p:nvSpPr>
        <p:spPr>
          <a:xfrm>
            <a:off x="1341048" y="1017903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5929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latin typeface="Arciform"/>
                <a:ea typeface="나눔고딕"/>
                <a:cs typeface="Open Sans Semibold"/>
              </a:rPr>
              <a:t>06. </a:t>
            </a:r>
            <a:r>
              <a:rPr lang="en-US" altLang="ko-KR" sz="2400" err="1">
                <a:latin typeface="Arciform"/>
                <a:ea typeface="나눔고딕"/>
                <a:cs typeface="Open Sans Semibold"/>
              </a:rPr>
              <a:t>자체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 </a:t>
            </a:r>
            <a:r>
              <a:rPr lang="en-US" altLang="ko-KR" sz="2400" err="1">
                <a:latin typeface="Arciform"/>
                <a:ea typeface="나눔고딕"/>
                <a:cs typeface="Open Sans Semibold"/>
              </a:rPr>
              <a:t>평가</a:t>
            </a:r>
          </a:p>
        </p:txBody>
      </p:sp>
      <p:pic>
        <p:nvPicPr>
          <p:cNvPr id="3" name="그림 4" descr="텍스트, 실내, 장식, 가장이(가) 표시된 사진&#10;&#10;자동 생성된 설명">
            <a:extLst>
              <a:ext uri="{FF2B5EF4-FFF2-40B4-BE49-F238E27FC236}">
                <a16:creationId xmlns:a16="http://schemas.microsoft.com/office/drawing/2014/main" id="{39BA7823-EC76-4B6F-98C6-5CE029B6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2" y="1660860"/>
            <a:ext cx="5757811" cy="4343090"/>
          </a:xfrm>
          <a:prstGeom prst="rect">
            <a:avLst/>
          </a:prstGeom>
        </p:spPr>
      </p:pic>
      <p:pic>
        <p:nvPicPr>
          <p:cNvPr id="7" name="그림 7" descr="텍스트, 다채로운, 상점, 캔이(가) 표시된 사진&#10;&#10;자동 생성된 설명">
            <a:extLst>
              <a:ext uri="{FF2B5EF4-FFF2-40B4-BE49-F238E27FC236}">
                <a16:creationId xmlns:a16="http://schemas.microsoft.com/office/drawing/2014/main" id="{7EB2E748-9DF0-428F-8102-107BE7DD6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05" y="1655996"/>
            <a:ext cx="4252626" cy="43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</a:rPr>
              <a:t>001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4830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팀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4D0FA1-D596-4B1F-9476-296006E7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" t="29" r="19" b="9225"/>
          <a:stretch/>
        </p:blipFill>
        <p:spPr>
          <a:xfrm>
            <a:off x="-591" y="-48090"/>
            <a:ext cx="12191353" cy="6829341"/>
          </a:xfrm>
          <a:prstGeom prst="rect">
            <a:avLst/>
          </a:prstGeom>
        </p:spPr>
      </p:pic>
      <p:pic>
        <p:nvPicPr>
          <p:cNvPr id="5" name="그림 8">
            <a:extLst>
              <a:ext uri="{FF2B5EF4-FFF2-40B4-BE49-F238E27FC236}">
                <a16:creationId xmlns:a16="http://schemas.microsoft.com/office/drawing/2014/main" id="{753EDD23-E1CC-4BED-B49F-939B591A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193" y="897176"/>
            <a:ext cx="4772550" cy="474662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1DBA4697-6D5D-478E-96D2-FBF193CF3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04323"/>
            <a:ext cx="1276928" cy="12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DB85B4B-D5B9-449A-8B4B-0C66451BFAC8}"/>
              </a:ext>
            </a:extLst>
          </p:cNvPr>
          <p:cNvSpPr/>
          <p:nvPr/>
        </p:nvSpPr>
        <p:spPr>
          <a:xfrm>
            <a:off x="3044668" y="2141771"/>
            <a:ext cx="7872943" cy="3138291"/>
          </a:xfrm>
          <a:prstGeom prst="roundRect">
            <a:avLst/>
          </a:prstGeom>
          <a:noFill/>
          <a:ln w="57150">
            <a:solidFill>
              <a:srgbClr val="F59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49032A-DE8E-44BA-A180-3E754D5F92CC}"/>
              </a:ext>
            </a:extLst>
          </p:cNvPr>
          <p:cNvSpPr/>
          <p:nvPr/>
        </p:nvSpPr>
        <p:spPr>
          <a:xfrm>
            <a:off x="5115141" y="2362470"/>
            <a:ext cx="5432355" cy="2684241"/>
          </a:xfrm>
          <a:prstGeom prst="roundRect">
            <a:avLst/>
          </a:prstGeom>
          <a:noFill/>
          <a:ln w="57150">
            <a:solidFill>
              <a:srgbClr val="D34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9F32D-ACC5-49EB-A381-EC7F3783CBF1}"/>
              </a:ext>
            </a:extLst>
          </p:cNvPr>
          <p:cNvSpPr txBox="1"/>
          <p:nvPr/>
        </p:nvSpPr>
        <p:spPr>
          <a:xfrm>
            <a:off x="3724570" y="4472252"/>
            <a:ext cx="883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김도영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63253-9A8F-41AE-AF69-AD1AA51B2C9C}"/>
              </a:ext>
            </a:extLst>
          </p:cNvPr>
          <p:cNvSpPr txBox="1"/>
          <p:nvPr/>
        </p:nvSpPr>
        <p:spPr>
          <a:xfrm>
            <a:off x="7335000" y="4426895"/>
            <a:ext cx="983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서일국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EA912-2C0E-4B57-B04D-111831D1F0FC}"/>
              </a:ext>
            </a:extLst>
          </p:cNvPr>
          <p:cNvSpPr txBox="1"/>
          <p:nvPr/>
        </p:nvSpPr>
        <p:spPr>
          <a:xfrm>
            <a:off x="9276286" y="4417821"/>
            <a:ext cx="919631" cy="378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신규범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9D22F1-7F27-440B-9C56-6FECE1AD583E}"/>
              </a:ext>
            </a:extLst>
          </p:cNvPr>
          <p:cNvSpPr txBox="1"/>
          <p:nvPr/>
        </p:nvSpPr>
        <p:spPr>
          <a:xfrm>
            <a:off x="5711214" y="4435965"/>
            <a:ext cx="928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전상현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720F4-8DBF-4312-BE4B-D0A80ECB8930}"/>
              </a:ext>
            </a:extLst>
          </p:cNvPr>
          <p:cNvSpPr txBox="1"/>
          <p:nvPr/>
        </p:nvSpPr>
        <p:spPr>
          <a:xfrm>
            <a:off x="6346541" y="1610668"/>
            <a:ext cx="13364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solidFill>
                  <a:srgbClr val="F594BF"/>
                </a:solidFill>
                <a:latin typeface="Arial Black"/>
                <a:ea typeface="맑은 고딕"/>
              </a:rPr>
              <a:t>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E19BD-8EC8-4F6B-AABE-8909288E5DFC}"/>
              </a:ext>
            </a:extLst>
          </p:cNvPr>
          <p:cNvSpPr txBox="1"/>
          <p:nvPr/>
        </p:nvSpPr>
        <p:spPr>
          <a:xfrm>
            <a:off x="7294886" y="2398020"/>
            <a:ext cx="140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rgbClr val="D3445F"/>
                </a:solidFill>
                <a:latin typeface="Arial Black"/>
                <a:ea typeface="+mn-lt"/>
                <a:cs typeface="+mn-lt"/>
              </a:rPr>
              <a:t>Backend</a:t>
            </a:r>
            <a:r>
              <a:rPr lang="ko-KR" altLang="en-US" b="1">
                <a:solidFill>
                  <a:srgbClr val="D3445F"/>
                </a:solidFill>
                <a:latin typeface="Arial Black"/>
                <a:ea typeface="+mn-lt"/>
                <a:cs typeface="+mn-lt"/>
              </a:rPr>
              <a:t> </a:t>
            </a:r>
            <a:endParaRPr lang="ko-KR" b="1">
              <a:solidFill>
                <a:srgbClr val="D3445F"/>
              </a:solidFill>
              <a:latin typeface="Arial Black"/>
              <a:ea typeface="맑은 고딕"/>
            </a:endParaRPr>
          </a:p>
        </p:txBody>
      </p:sp>
      <p:pic>
        <p:nvPicPr>
          <p:cNvPr id="8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A4FAFC22-17AC-43A1-9F63-05F9AD6B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178" y="2836960"/>
            <a:ext cx="1313785" cy="1423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2">
            <a:extLst>
              <a:ext uri="{FF2B5EF4-FFF2-40B4-BE49-F238E27FC236}">
                <a16:creationId xmlns:a16="http://schemas.microsoft.com/office/drawing/2014/main" id="{6BF80D55-5E11-447B-915A-91B995C6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498" y="2839078"/>
            <a:ext cx="1376227" cy="1525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3" descr="고양이, 앉아있는, 보는, 집고양이이(가) 표시된 사진&#10;&#10;자동 생성된 설명">
            <a:extLst>
              <a:ext uri="{FF2B5EF4-FFF2-40B4-BE49-F238E27FC236}">
                <a16:creationId xmlns:a16="http://schemas.microsoft.com/office/drawing/2014/main" id="{F5159F93-1905-4FD8-9560-D304B2C6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538" y="2918301"/>
            <a:ext cx="1318472" cy="14955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08194E-BB3C-4E82-8748-FE23784B45B3}"/>
              </a:ext>
            </a:extLst>
          </p:cNvPr>
          <p:cNvGrpSpPr/>
          <p:nvPr/>
        </p:nvGrpSpPr>
        <p:grpSpPr>
          <a:xfrm>
            <a:off x="1385958" y="2329059"/>
            <a:ext cx="1476438" cy="2557129"/>
            <a:chOff x="9616677" y="2010314"/>
            <a:chExt cx="2830853" cy="28920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E823D-7E78-4BEA-9C10-8EDC8A95A55A}"/>
                </a:ext>
              </a:extLst>
            </p:cNvPr>
            <p:cNvSpPr txBox="1"/>
            <p:nvPr/>
          </p:nvSpPr>
          <p:spPr>
            <a:xfrm>
              <a:off x="10019784" y="4483075"/>
              <a:ext cx="1716039" cy="419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/>
                <a:t>김현우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87B520-5B27-44DA-98D6-7459B8E531ED}"/>
                </a:ext>
              </a:extLst>
            </p:cNvPr>
            <p:cNvSpPr txBox="1"/>
            <p:nvPr/>
          </p:nvSpPr>
          <p:spPr>
            <a:xfrm>
              <a:off x="9616677" y="2010314"/>
              <a:ext cx="2830853" cy="419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solidFill>
                    <a:srgbClr val="AD31CC"/>
                  </a:solidFill>
                  <a:latin typeface="Arial Black"/>
                  <a:ea typeface="맑은 고딕"/>
                </a:rPr>
                <a:t>Frontend</a:t>
              </a:r>
              <a:r>
                <a:rPr lang="ko-KR" altLang="en-US" b="1">
                  <a:solidFill>
                    <a:srgbClr val="AD31CC"/>
                  </a:solidFill>
                  <a:latin typeface="Arial Black"/>
                  <a:ea typeface="맑은 고딕"/>
                </a:rPr>
                <a:t> </a:t>
              </a:r>
            </a:p>
          </p:txBody>
        </p:sp>
        <p:pic>
          <p:nvPicPr>
            <p:cNvPr id="14" name="그림 14">
              <a:extLst>
                <a:ext uri="{FF2B5EF4-FFF2-40B4-BE49-F238E27FC236}">
                  <a16:creationId xmlns:a16="http://schemas.microsoft.com/office/drawing/2014/main" id="{4A26313B-2A4F-402B-97A7-E9613AF3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08204" y="2626400"/>
              <a:ext cx="2266897" cy="151440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5" name="그림 15" descr="하늘, 실외, 구름, 구름낀이(가) 표시된 사진&#10;&#10;자동 생성된 설명">
            <a:extLst>
              <a:ext uri="{FF2B5EF4-FFF2-40B4-BE49-F238E27FC236}">
                <a16:creationId xmlns:a16="http://schemas.microsoft.com/office/drawing/2014/main" id="{84501775-37D4-480D-A9C2-1C8FFDC1D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909" y="2996086"/>
            <a:ext cx="1364133" cy="1418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E28B6E-5B33-45A9-98A4-996C148DD848}"/>
              </a:ext>
            </a:extLst>
          </p:cNvPr>
          <p:cNvSpPr/>
          <p:nvPr/>
        </p:nvSpPr>
        <p:spPr>
          <a:xfrm>
            <a:off x="1277155" y="2163343"/>
            <a:ext cx="1489683" cy="3090189"/>
          </a:xfrm>
          <a:prstGeom prst="roundRect">
            <a:avLst/>
          </a:prstGeom>
          <a:noFill/>
          <a:ln w="57150">
            <a:solidFill>
              <a:srgbClr val="AD31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178295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smtClean="0">
                <a:latin typeface="Arciform"/>
                <a:ea typeface="나눔고딕"/>
                <a:cs typeface="Open Sans Semibold"/>
              </a:rPr>
              <a:t>0</a:t>
            </a:r>
            <a:r>
              <a:rPr lang="en-US" altLang="ko-KR" sz="2400" dirty="0" smtClean="0">
                <a:latin typeface="Arciform"/>
                <a:ea typeface="나눔고딕"/>
                <a:cs typeface="Open Sans Semibold"/>
              </a:rPr>
              <a:t>1. </a:t>
            </a:r>
            <a:r>
              <a:rPr lang="ko-KR" altLang="en-US" sz="2400" dirty="0" smtClean="0">
                <a:latin typeface="Arciform"/>
                <a:ea typeface="나눔고딕"/>
                <a:cs typeface="Open Sans Semibold"/>
              </a:rPr>
              <a:t>팀 소개</a:t>
            </a:r>
            <a:endParaRPr lang="ko-KR" altLang="en-US" sz="2400" dirty="0">
              <a:latin typeface="Arciform"/>
              <a:ea typeface="나눔고딕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08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  <a:ea typeface="맑은 고딕"/>
              </a:rPr>
              <a:t>002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아이디어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57A791-FEFC-4BF3-9F95-9B96B8BFA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6" r="2318" b="5"/>
          <a:stretch/>
        </p:blipFill>
        <p:spPr>
          <a:xfrm>
            <a:off x="6052185" y="3653131"/>
            <a:ext cx="2613987" cy="26139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6D9ED6-10EC-456E-850D-1AA4FE18B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47" b="-4"/>
          <a:stretch/>
        </p:blipFill>
        <p:spPr>
          <a:xfrm>
            <a:off x="856624" y="2102550"/>
            <a:ext cx="4208871" cy="42088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921837B2-1811-4B1D-A569-E2F973963E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6" r="11083" b="-1"/>
          <a:stretch/>
        </p:blipFill>
        <p:spPr>
          <a:xfrm>
            <a:off x="4202550" y="436785"/>
            <a:ext cx="3322825" cy="3322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4" descr="사람, 서있는, 가장이(가) 표시된 사진&#10;&#10;자동 생성된 설명">
            <a:extLst>
              <a:ext uri="{FF2B5EF4-FFF2-40B4-BE49-F238E27FC236}">
                <a16:creationId xmlns:a16="http://schemas.microsoft.com/office/drawing/2014/main" id="{211A12BF-EC1D-4377-A8D6-FEDD874CD7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5" r="14875"/>
          <a:stretch/>
        </p:blipFill>
        <p:spPr>
          <a:xfrm>
            <a:off x="8035803" y="1615226"/>
            <a:ext cx="3553197" cy="3535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smtClean="0">
                <a:latin typeface="Arciform"/>
                <a:ea typeface="나눔고딕"/>
                <a:cs typeface="Open Sans Semibold"/>
              </a:rPr>
              <a:t>0</a:t>
            </a:r>
            <a:r>
              <a:rPr lang="en-US" altLang="ko-KR" sz="2400" dirty="0" smtClean="0">
                <a:latin typeface="Arciform"/>
                <a:ea typeface="나눔고딕"/>
                <a:cs typeface="Open Sans Semibold"/>
              </a:rPr>
              <a:t>2. </a:t>
            </a:r>
            <a:r>
              <a:rPr lang="ko-KR" altLang="en-US" sz="2400" dirty="0" smtClean="0">
                <a:latin typeface="Arciform"/>
                <a:ea typeface="나눔고딕"/>
                <a:cs typeface="Open Sans Semibold"/>
              </a:rPr>
              <a:t>아이디어</a:t>
            </a:r>
            <a:endParaRPr lang="ko-KR" altLang="en-US" sz="2400" dirty="0">
              <a:latin typeface="Arciform"/>
              <a:ea typeface="나눔고딕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80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chemeClr val="tx2"/>
                </a:solidFill>
                <a:ea typeface="맑은 고딕"/>
              </a:rPr>
              <a:t>003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9732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150">
                <a:solidFill>
                  <a:schemeClr val="tx2"/>
                </a:solidFill>
                <a:latin typeface="맑은 고딕"/>
                <a:ea typeface="맑은 고딕"/>
              </a:rPr>
              <a:t>모델 &amp; 데이터셋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 w="28575">
            <a:solidFill>
              <a:srgbClr val="D34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27751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AC662-376D-44F7-8DC7-26539C7C1325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라벨링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20BC8-7527-4E0C-8694-4F9F9FC41871}"/>
              </a:ext>
            </a:extLst>
          </p:cNvPr>
          <p:cNvSpPr txBox="1"/>
          <p:nvPr/>
        </p:nvSpPr>
        <p:spPr>
          <a:xfrm>
            <a:off x="2548989" y="2349024"/>
            <a:ext cx="7966764" cy="2008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 b="1">
              <a:ea typeface="맑은 고딕"/>
            </a:endParaRPr>
          </a:p>
          <a:p>
            <a:endParaRPr lang="ko-KR" altLang="en-US" sz="1050" b="1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쉽게 설치 가능한가?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특정 라벨을 부여하는데 몇번의 조작이 필요한가?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Bbox 이동, 수정이 가능한가?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</a:rPr>
              <a:t>중간 저장이 가능한가?</a:t>
            </a:r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</a:rPr>
              <a:t>Detection모델을</a:t>
            </a:r>
            <a:r>
              <a:rPr lang="ko-KR" altLang="en-US">
                <a:ea typeface="맑은 고딕"/>
              </a:rPr>
              <a:t> 사용하여 </a:t>
            </a:r>
            <a:r>
              <a:rPr lang="ko-KR" altLang="en-US" err="1">
                <a:ea typeface="맑은 고딕"/>
              </a:rPr>
              <a:t>bbox를</a:t>
            </a:r>
            <a:r>
              <a:rPr lang="ko-KR" altLang="en-US">
                <a:ea typeface="맑은 고딕"/>
              </a:rPr>
              <a:t> 만들고 이를 조정할 수 있는가?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88C00-EA1A-4928-ACCB-8C900FAFF020}"/>
              </a:ext>
            </a:extLst>
          </p:cNvPr>
          <p:cNvSpPr txBox="1"/>
          <p:nvPr/>
        </p:nvSpPr>
        <p:spPr>
          <a:xfrm>
            <a:off x="2154737" y="2337981"/>
            <a:ext cx="1539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>
                <a:latin typeface="Malgun Gothic"/>
                <a:ea typeface="Malgun Gothic"/>
              </a:rPr>
              <a:t>평가 요소</a:t>
            </a:r>
            <a:endParaRPr lang="ko-KR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81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DDCF3-CAB8-42E9-8A31-9A17D79B31B7}"/>
              </a:ext>
            </a:extLst>
          </p:cNvPr>
          <p:cNvSpPr txBox="1"/>
          <p:nvPr/>
        </p:nvSpPr>
        <p:spPr>
          <a:xfrm>
            <a:off x="833048" y="651432"/>
            <a:ext cx="33194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rciform"/>
                <a:ea typeface="나눔고딕"/>
                <a:cs typeface="Open Sans Semibold"/>
              </a:rPr>
              <a:t>03. 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모델</a:t>
            </a:r>
            <a:r>
              <a:rPr lang="en-US" altLang="ko-KR" sz="2400">
                <a:latin typeface="Arciform"/>
                <a:ea typeface="나눔고딕"/>
                <a:cs typeface="Open Sans Semibold"/>
              </a:rPr>
              <a:t> &amp; </a:t>
            </a:r>
            <a:r>
              <a:rPr lang="ko-KR" altLang="en-US" sz="2400">
                <a:latin typeface="Arciform"/>
                <a:ea typeface="나눔고딕"/>
                <a:cs typeface="Open Sans Semibold"/>
              </a:rPr>
              <a:t>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AC662-376D-44F7-8DC7-26539C7C1325}"/>
              </a:ext>
            </a:extLst>
          </p:cNvPr>
          <p:cNvSpPr txBox="1"/>
          <p:nvPr/>
        </p:nvSpPr>
        <p:spPr>
          <a:xfrm>
            <a:off x="1341048" y="1059006"/>
            <a:ext cx="1217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ea typeface="맑은 고딕"/>
              </a:rPr>
              <a:t>라벨링</a:t>
            </a:r>
          </a:p>
        </p:txBody>
      </p:sp>
      <p:pic>
        <p:nvPicPr>
          <p:cNvPr id="6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FABDE1D-AC8B-44B5-899D-80C8C40A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65" y="1938893"/>
            <a:ext cx="4727945" cy="2568426"/>
          </a:xfrm>
          <a:prstGeom prst="rect">
            <a:avLst/>
          </a:prstGeom>
        </p:spPr>
      </p:pic>
      <p:pic>
        <p:nvPicPr>
          <p:cNvPr id="7" name="그림 7" descr="텍스트, 실내, 바닥, 가장이(가) 표시된 사진&#10;&#10;자동 생성된 설명">
            <a:extLst>
              <a:ext uri="{FF2B5EF4-FFF2-40B4-BE49-F238E27FC236}">
                <a16:creationId xmlns:a16="http://schemas.microsoft.com/office/drawing/2014/main" id="{2899853A-0222-495D-A4A2-2FB135EEF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73" y="1941468"/>
            <a:ext cx="4674781" cy="25311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48D03-DA7F-4C0A-8337-4579FE2F86FF}"/>
              </a:ext>
            </a:extLst>
          </p:cNvPr>
          <p:cNvSpPr/>
          <p:nvPr/>
        </p:nvSpPr>
        <p:spPr>
          <a:xfrm>
            <a:off x="8760468" y="2694371"/>
            <a:ext cx="710830" cy="594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7F8A45C-8AEA-40BD-B28A-77F8683B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363" y="5014249"/>
            <a:ext cx="849275" cy="75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C3DD-32CA-4B6B-8CA9-49CCB49157D8}"/>
              </a:ext>
            </a:extLst>
          </p:cNvPr>
          <p:cNvSpPr txBox="1"/>
          <p:nvPr/>
        </p:nvSpPr>
        <p:spPr>
          <a:xfrm>
            <a:off x="2155973" y="4964740"/>
            <a:ext cx="83075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ea typeface="맑은 고딕"/>
              </a:rPr>
              <a:t>VoTT</a:t>
            </a:r>
            <a:r>
              <a:rPr lang="ko-KR" altLang="en-US" sz="4400" b="1">
                <a:ea typeface="맑은 고딕"/>
              </a:rPr>
              <a:t> </a:t>
            </a:r>
            <a:r>
              <a:rPr lang="en-US" altLang="ko-KR" b="1">
                <a:ea typeface="맑은 고딕"/>
              </a:rPr>
              <a:t>Visual</a:t>
            </a:r>
            <a:r>
              <a:rPr lang="ko-KR" b="1">
                <a:ea typeface="맑은 고딕"/>
              </a:rPr>
              <a:t> </a:t>
            </a:r>
            <a:r>
              <a:rPr lang="ko-KR" b="1" err="1">
                <a:ea typeface="맑은 고딕"/>
              </a:rPr>
              <a:t>Object</a:t>
            </a:r>
            <a:r>
              <a:rPr lang="ko-KR" b="1">
                <a:ea typeface="맑은 고딕"/>
              </a:rPr>
              <a:t> </a:t>
            </a:r>
            <a:r>
              <a:rPr lang="ko-KR" b="1" err="1">
                <a:ea typeface="맑은 고딕"/>
              </a:rPr>
              <a:t>Tagging</a:t>
            </a:r>
            <a:r>
              <a:rPr lang="ko-KR" b="1">
                <a:ea typeface="맑은 고딕"/>
              </a:rPr>
              <a:t> Tool</a:t>
            </a:r>
            <a:endParaRPr lang="ko-KR" sz="4400" b="1">
              <a:ea typeface="맑은 고딕"/>
            </a:endParaRPr>
          </a:p>
          <a:p>
            <a:endParaRPr lang="ko-KR" altLang="en-US" sz="4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15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546</Words>
  <Application>Microsoft Office PowerPoint</Application>
  <PresentationFormat>와이드스크린</PresentationFormat>
  <Paragraphs>217</Paragraphs>
  <Slides>30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Arciform</vt:lpstr>
      <vt:lpstr>Open Sans Semibold</vt:lpstr>
      <vt:lpstr>나눔고딕</vt:lpstr>
      <vt:lpstr>나눔바른고딕</vt:lpstr>
      <vt:lpstr>Malgun Gothic</vt:lpstr>
      <vt:lpstr>Malgun Gothic</vt:lpstr>
      <vt:lpstr>Arial</vt:lpstr>
      <vt:lpstr>Arial Black</vt:lpstr>
      <vt:lpstr>Calibri</vt:lpstr>
      <vt:lpstr>Segoe UI</vt:lpstr>
      <vt:lpstr>Times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</dc:creator>
  <cp:lastModifiedBy>김도영</cp:lastModifiedBy>
  <cp:revision>13</cp:revision>
  <dcterms:created xsi:type="dcterms:W3CDTF">2017-06-21T05:32:06Z</dcterms:created>
  <dcterms:modified xsi:type="dcterms:W3CDTF">2021-09-16T12:29:37Z</dcterms:modified>
</cp:coreProperties>
</file>